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68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75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70.svg"/><Relationship Id="rId9" Type="http://schemas.openxmlformats.org/officeDocument/2006/relationships/image" Target="../media/image4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44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70.svg"/><Relationship Id="rId9" Type="http://schemas.openxmlformats.org/officeDocument/2006/relationships/image" Target="../media/image4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44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7FF6BE-E159-477D-9F46-4D0D3F045B3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8C4510A-61D1-463F-997F-23CCC5191F3F}">
      <dgm:prSet/>
      <dgm:spPr/>
      <dgm:t>
        <a:bodyPr/>
        <a:lstStyle/>
        <a:p>
          <a:r>
            <a:rPr lang="en-US" dirty="0"/>
            <a:t>•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Objective: Analyze job market trends and build a recommendation system</a:t>
          </a:r>
        </a:p>
      </dgm:t>
    </dgm:pt>
    <dgm:pt modelId="{F8E3CAAB-FC45-40E5-BFFB-2451A3F99CCB}" type="parTrans" cxnId="{5454124D-6E45-4DD8-98D2-B30FE8D1FF13}">
      <dgm:prSet/>
      <dgm:spPr/>
      <dgm:t>
        <a:bodyPr/>
        <a:lstStyle/>
        <a:p>
          <a:endParaRPr lang="en-US"/>
        </a:p>
      </dgm:t>
    </dgm:pt>
    <dgm:pt modelId="{A6A0F488-00F6-43BA-85D7-502A4120D490}" type="sibTrans" cxnId="{5454124D-6E45-4DD8-98D2-B30FE8D1FF13}">
      <dgm:prSet/>
      <dgm:spPr/>
      <dgm:t>
        <a:bodyPr/>
        <a:lstStyle/>
        <a:p>
          <a:endParaRPr lang="en-US"/>
        </a:p>
      </dgm:t>
    </dgm:pt>
    <dgm:pt modelId="{22372CC7-39BA-4E73-A0D9-3A813B839A25}">
      <dgm:prSet/>
      <dgm:spPr/>
      <dgm:t>
        <a:bodyPr/>
        <a:lstStyle/>
        <a:p>
          <a:r>
            <a:rPr lang="en-US" dirty="0"/>
            <a:t>•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Dataset: Job postings with features like title, salary, location, category, etc.</a:t>
          </a:r>
        </a:p>
      </dgm:t>
    </dgm:pt>
    <dgm:pt modelId="{4BF6A885-4F3F-432B-91EB-D69300A03DD0}" type="parTrans" cxnId="{1E63599C-15C7-4715-90F7-F455CD7E1FAC}">
      <dgm:prSet/>
      <dgm:spPr/>
      <dgm:t>
        <a:bodyPr/>
        <a:lstStyle/>
        <a:p>
          <a:endParaRPr lang="en-US"/>
        </a:p>
      </dgm:t>
    </dgm:pt>
    <dgm:pt modelId="{2A3F88C9-BE1A-42E6-B342-264313DC3111}" type="sibTrans" cxnId="{1E63599C-15C7-4715-90F7-F455CD7E1FAC}">
      <dgm:prSet/>
      <dgm:spPr/>
      <dgm:t>
        <a:bodyPr/>
        <a:lstStyle/>
        <a:p>
          <a:endParaRPr lang="en-US"/>
        </a:p>
      </dgm:t>
    </dgm:pt>
    <dgm:pt modelId="{14A8226A-67E8-4BD1-929C-E4F67F42449E}">
      <dgm:prSet/>
      <dgm:spPr/>
      <dgm:t>
        <a:bodyPr/>
        <a:lstStyle/>
        <a:p>
          <a:r>
            <a:rPr lang="en-US" dirty="0"/>
            <a:t>•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Deliverables: Data analysis, ML/DL models, web deployment</a:t>
          </a:r>
        </a:p>
      </dgm:t>
    </dgm:pt>
    <dgm:pt modelId="{8D2D8649-EEB1-4CB9-BED2-845570E36F61}" type="parTrans" cxnId="{61143268-1501-4055-84B2-19AB0181016D}">
      <dgm:prSet/>
      <dgm:spPr/>
      <dgm:t>
        <a:bodyPr/>
        <a:lstStyle/>
        <a:p>
          <a:endParaRPr lang="en-US"/>
        </a:p>
      </dgm:t>
    </dgm:pt>
    <dgm:pt modelId="{E8641CBC-6210-444C-A4FB-57C2A749409C}" type="sibTrans" cxnId="{61143268-1501-4055-84B2-19AB0181016D}">
      <dgm:prSet/>
      <dgm:spPr/>
      <dgm:t>
        <a:bodyPr/>
        <a:lstStyle/>
        <a:p>
          <a:endParaRPr lang="en-US"/>
        </a:p>
      </dgm:t>
    </dgm:pt>
    <dgm:pt modelId="{A1012A30-B40D-4181-89F3-A598AA39D73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Tools: Python, Pandas, Scikit-learn,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Streamlit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59B1C3-6254-4B19-AE6F-04582954469D}" type="parTrans" cxnId="{9E41A76F-7CFC-49D4-AD4E-35A759D0C200}">
      <dgm:prSet/>
      <dgm:spPr/>
      <dgm:t>
        <a:bodyPr/>
        <a:lstStyle/>
        <a:p>
          <a:endParaRPr lang="en-US"/>
        </a:p>
      </dgm:t>
    </dgm:pt>
    <dgm:pt modelId="{1C50FE9D-065B-43DE-8243-A0AE9F9B777E}" type="sibTrans" cxnId="{9E41A76F-7CFC-49D4-AD4E-35A759D0C200}">
      <dgm:prSet/>
      <dgm:spPr/>
      <dgm:t>
        <a:bodyPr/>
        <a:lstStyle/>
        <a:p>
          <a:endParaRPr lang="en-US"/>
        </a:p>
      </dgm:t>
    </dgm:pt>
    <dgm:pt modelId="{DFAC086F-A9D0-4588-B651-D8793F151043}" type="pres">
      <dgm:prSet presAssocID="{F57FF6BE-E159-477D-9F46-4D0D3F045B3F}" presName="root" presStyleCnt="0">
        <dgm:presLayoutVars>
          <dgm:dir/>
          <dgm:resizeHandles val="exact"/>
        </dgm:presLayoutVars>
      </dgm:prSet>
      <dgm:spPr/>
    </dgm:pt>
    <dgm:pt modelId="{F85D9504-8BA7-4AC3-BCC5-DA8599296AEF}" type="pres">
      <dgm:prSet presAssocID="{F57FF6BE-E159-477D-9F46-4D0D3F045B3F}" presName="container" presStyleCnt="0">
        <dgm:presLayoutVars>
          <dgm:dir/>
          <dgm:resizeHandles val="exact"/>
        </dgm:presLayoutVars>
      </dgm:prSet>
      <dgm:spPr/>
    </dgm:pt>
    <dgm:pt modelId="{FDFD3E79-CF60-46F2-8425-618F95ADCD6F}" type="pres">
      <dgm:prSet presAssocID="{D8C4510A-61D1-463F-997F-23CCC5191F3F}" presName="compNode" presStyleCnt="0"/>
      <dgm:spPr/>
    </dgm:pt>
    <dgm:pt modelId="{B80B1F28-09A3-4E1A-AA4C-00E7EFB4C5A2}" type="pres">
      <dgm:prSet presAssocID="{D8C4510A-61D1-463F-997F-23CCC5191F3F}" presName="iconBgRect" presStyleLbl="bgShp" presStyleIdx="0" presStyleCnt="4"/>
      <dgm:spPr/>
    </dgm:pt>
    <dgm:pt modelId="{8C254074-022F-4E60-96CF-ED5EFF1E665E}" type="pres">
      <dgm:prSet presAssocID="{D8C4510A-61D1-463F-997F-23CCC5191F3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98162D0-036D-4295-A625-FC0DB1CBE74E}" type="pres">
      <dgm:prSet presAssocID="{D8C4510A-61D1-463F-997F-23CCC5191F3F}" presName="spaceRect" presStyleCnt="0"/>
      <dgm:spPr/>
    </dgm:pt>
    <dgm:pt modelId="{407012C1-EAEE-41E4-8330-60EA55996BBB}" type="pres">
      <dgm:prSet presAssocID="{D8C4510A-61D1-463F-997F-23CCC5191F3F}" presName="textRect" presStyleLbl="revTx" presStyleIdx="0" presStyleCnt="4">
        <dgm:presLayoutVars>
          <dgm:chMax val="1"/>
          <dgm:chPref val="1"/>
        </dgm:presLayoutVars>
      </dgm:prSet>
      <dgm:spPr/>
    </dgm:pt>
    <dgm:pt modelId="{5B530912-444F-42DE-B26D-2D58FCF1CAAE}" type="pres">
      <dgm:prSet presAssocID="{A6A0F488-00F6-43BA-85D7-502A4120D490}" presName="sibTrans" presStyleLbl="sibTrans2D1" presStyleIdx="0" presStyleCnt="0"/>
      <dgm:spPr/>
    </dgm:pt>
    <dgm:pt modelId="{3E6FCB7A-6CE7-4620-BFEB-0733659234CB}" type="pres">
      <dgm:prSet presAssocID="{22372CC7-39BA-4E73-A0D9-3A813B839A25}" presName="compNode" presStyleCnt="0"/>
      <dgm:spPr/>
    </dgm:pt>
    <dgm:pt modelId="{D109F506-C5DB-415D-BDF5-5559EFBF4375}" type="pres">
      <dgm:prSet presAssocID="{22372CC7-39BA-4E73-A0D9-3A813B839A25}" presName="iconBgRect" presStyleLbl="bgShp" presStyleIdx="1" presStyleCnt="4"/>
      <dgm:spPr/>
    </dgm:pt>
    <dgm:pt modelId="{61018745-B1D6-4E8A-8DEF-7F70174B5670}" type="pres">
      <dgm:prSet presAssocID="{22372CC7-39BA-4E73-A0D9-3A813B839A2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7B8A1EEA-A5C8-452F-BCC1-05504F939DB2}" type="pres">
      <dgm:prSet presAssocID="{22372CC7-39BA-4E73-A0D9-3A813B839A25}" presName="spaceRect" presStyleCnt="0"/>
      <dgm:spPr/>
    </dgm:pt>
    <dgm:pt modelId="{999B508B-F607-4A82-AB52-C15206890675}" type="pres">
      <dgm:prSet presAssocID="{22372CC7-39BA-4E73-A0D9-3A813B839A25}" presName="textRect" presStyleLbl="revTx" presStyleIdx="1" presStyleCnt="4">
        <dgm:presLayoutVars>
          <dgm:chMax val="1"/>
          <dgm:chPref val="1"/>
        </dgm:presLayoutVars>
      </dgm:prSet>
      <dgm:spPr/>
    </dgm:pt>
    <dgm:pt modelId="{6BA0956A-0633-44CA-8258-CA78FB57EE02}" type="pres">
      <dgm:prSet presAssocID="{2A3F88C9-BE1A-42E6-B342-264313DC3111}" presName="sibTrans" presStyleLbl="sibTrans2D1" presStyleIdx="0" presStyleCnt="0"/>
      <dgm:spPr/>
    </dgm:pt>
    <dgm:pt modelId="{9576524B-9860-40F4-AA5A-EEB12A70E05C}" type="pres">
      <dgm:prSet presAssocID="{14A8226A-67E8-4BD1-929C-E4F67F42449E}" presName="compNode" presStyleCnt="0"/>
      <dgm:spPr/>
    </dgm:pt>
    <dgm:pt modelId="{1B5E62D6-9EDF-4C09-AD56-C3DCAEC1D7BD}" type="pres">
      <dgm:prSet presAssocID="{14A8226A-67E8-4BD1-929C-E4F67F42449E}" presName="iconBgRect" presStyleLbl="bgShp" presStyleIdx="2" presStyleCnt="4"/>
      <dgm:spPr/>
    </dgm:pt>
    <dgm:pt modelId="{E90F282F-FDEF-404D-8D34-26C10E272297}" type="pres">
      <dgm:prSet presAssocID="{14A8226A-67E8-4BD1-929C-E4F67F42449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0AA6222-73BE-42A1-8C4D-997A649A08E8}" type="pres">
      <dgm:prSet presAssocID="{14A8226A-67E8-4BD1-929C-E4F67F42449E}" presName="spaceRect" presStyleCnt="0"/>
      <dgm:spPr/>
    </dgm:pt>
    <dgm:pt modelId="{84D5E54D-65FF-4DF3-9796-07E59B8FBE6F}" type="pres">
      <dgm:prSet presAssocID="{14A8226A-67E8-4BD1-929C-E4F67F42449E}" presName="textRect" presStyleLbl="revTx" presStyleIdx="2" presStyleCnt="4">
        <dgm:presLayoutVars>
          <dgm:chMax val="1"/>
          <dgm:chPref val="1"/>
        </dgm:presLayoutVars>
      </dgm:prSet>
      <dgm:spPr/>
    </dgm:pt>
    <dgm:pt modelId="{D82A0EB6-2E15-4D95-850D-A7B9020C0BC2}" type="pres">
      <dgm:prSet presAssocID="{E8641CBC-6210-444C-A4FB-57C2A749409C}" presName="sibTrans" presStyleLbl="sibTrans2D1" presStyleIdx="0" presStyleCnt="0"/>
      <dgm:spPr/>
    </dgm:pt>
    <dgm:pt modelId="{3D684CD1-F2EC-4B27-8B54-51FD2BA704E4}" type="pres">
      <dgm:prSet presAssocID="{A1012A30-B40D-4181-89F3-A598AA39D73C}" presName="compNode" presStyleCnt="0"/>
      <dgm:spPr/>
    </dgm:pt>
    <dgm:pt modelId="{B24CAD5B-E259-41F7-9421-27A058C9B3F3}" type="pres">
      <dgm:prSet presAssocID="{A1012A30-B40D-4181-89F3-A598AA39D73C}" presName="iconBgRect" presStyleLbl="bgShp" presStyleIdx="3" presStyleCnt="4"/>
      <dgm:spPr/>
    </dgm:pt>
    <dgm:pt modelId="{7835CB4F-75ED-4096-AAF9-56B261DFAFDF}" type="pres">
      <dgm:prSet presAssocID="{A1012A30-B40D-4181-89F3-A598AA39D73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61113384-6CE0-402D-AA73-D81A7C22DA66}" type="pres">
      <dgm:prSet presAssocID="{A1012A30-B40D-4181-89F3-A598AA39D73C}" presName="spaceRect" presStyleCnt="0"/>
      <dgm:spPr/>
    </dgm:pt>
    <dgm:pt modelId="{562D6598-51C2-4B7C-9490-6641ACDAA53D}" type="pres">
      <dgm:prSet presAssocID="{A1012A30-B40D-4181-89F3-A598AA39D73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5B75E34-D2C1-4680-858A-D962EBF82DD9}" type="presOf" srcId="{2A3F88C9-BE1A-42E6-B342-264313DC3111}" destId="{6BA0956A-0633-44CA-8258-CA78FB57EE02}" srcOrd="0" destOrd="0" presId="urn:microsoft.com/office/officeart/2018/2/layout/IconCircleList"/>
    <dgm:cxn modelId="{B888535C-305C-49A6-878A-79B781C12266}" type="presOf" srcId="{22372CC7-39BA-4E73-A0D9-3A813B839A25}" destId="{999B508B-F607-4A82-AB52-C15206890675}" srcOrd="0" destOrd="0" presId="urn:microsoft.com/office/officeart/2018/2/layout/IconCircleList"/>
    <dgm:cxn modelId="{DAE27542-B1F0-4AFE-9FE4-9F35F98FEE82}" type="presOf" srcId="{A6A0F488-00F6-43BA-85D7-502A4120D490}" destId="{5B530912-444F-42DE-B26D-2D58FCF1CAAE}" srcOrd="0" destOrd="0" presId="urn:microsoft.com/office/officeart/2018/2/layout/IconCircleList"/>
    <dgm:cxn modelId="{61143268-1501-4055-84B2-19AB0181016D}" srcId="{F57FF6BE-E159-477D-9F46-4D0D3F045B3F}" destId="{14A8226A-67E8-4BD1-929C-E4F67F42449E}" srcOrd="2" destOrd="0" parTransId="{8D2D8649-EEB1-4CB9-BED2-845570E36F61}" sibTransId="{E8641CBC-6210-444C-A4FB-57C2A749409C}"/>
    <dgm:cxn modelId="{5454124D-6E45-4DD8-98D2-B30FE8D1FF13}" srcId="{F57FF6BE-E159-477D-9F46-4D0D3F045B3F}" destId="{D8C4510A-61D1-463F-997F-23CCC5191F3F}" srcOrd="0" destOrd="0" parTransId="{F8E3CAAB-FC45-40E5-BFFB-2451A3F99CCB}" sibTransId="{A6A0F488-00F6-43BA-85D7-502A4120D490}"/>
    <dgm:cxn modelId="{9E41A76F-7CFC-49D4-AD4E-35A759D0C200}" srcId="{F57FF6BE-E159-477D-9F46-4D0D3F045B3F}" destId="{A1012A30-B40D-4181-89F3-A598AA39D73C}" srcOrd="3" destOrd="0" parTransId="{2159B1C3-6254-4B19-AE6F-04582954469D}" sibTransId="{1C50FE9D-065B-43DE-8243-A0AE9F9B777E}"/>
    <dgm:cxn modelId="{46E0078E-7DAE-45EC-8724-1DD747D5D395}" type="presOf" srcId="{A1012A30-B40D-4181-89F3-A598AA39D73C}" destId="{562D6598-51C2-4B7C-9490-6641ACDAA53D}" srcOrd="0" destOrd="0" presId="urn:microsoft.com/office/officeart/2018/2/layout/IconCircleList"/>
    <dgm:cxn modelId="{1E63599C-15C7-4715-90F7-F455CD7E1FAC}" srcId="{F57FF6BE-E159-477D-9F46-4D0D3F045B3F}" destId="{22372CC7-39BA-4E73-A0D9-3A813B839A25}" srcOrd="1" destOrd="0" parTransId="{4BF6A885-4F3F-432B-91EB-D69300A03DD0}" sibTransId="{2A3F88C9-BE1A-42E6-B342-264313DC3111}"/>
    <dgm:cxn modelId="{D08DE2DC-8A54-41B2-B3DF-FFA71F3C3471}" type="presOf" srcId="{14A8226A-67E8-4BD1-929C-E4F67F42449E}" destId="{84D5E54D-65FF-4DF3-9796-07E59B8FBE6F}" srcOrd="0" destOrd="0" presId="urn:microsoft.com/office/officeart/2018/2/layout/IconCircleList"/>
    <dgm:cxn modelId="{4CD381ED-85A7-4B07-BDA4-92F42E7E85E8}" type="presOf" srcId="{F57FF6BE-E159-477D-9F46-4D0D3F045B3F}" destId="{DFAC086F-A9D0-4588-B651-D8793F151043}" srcOrd="0" destOrd="0" presId="urn:microsoft.com/office/officeart/2018/2/layout/IconCircleList"/>
    <dgm:cxn modelId="{1E2B72F0-49E2-4CB1-99FE-C7CE002FDD8F}" type="presOf" srcId="{D8C4510A-61D1-463F-997F-23CCC5191F3F}" destId="{407012C1-EAEE-41E4-8330-60EA55996BBB}" srcOrd="0" destOrd="0" presId="urn:microsoft.com/office/officeart/2018/2/layout/IconCircleList"/>
    <dgm:cxn modelId="{E7E125F9-0B75-41DF-8106-3B3BAC390D3F}" type="presOf" srcId="{E8641CBC-6210-444C-A4FB-57C2A749409C}" destId="{D82A0EB6-2E15-4D95-850D-A7B9020C0BC2}" srcOrd="0" destOrd="0" presId="urn:microsoft.com/office/officeart/2018/2/layout/IconCircleList"/>
    <dgm:cxn modelId="{9E74B615-BF4A-4BBB-9A3D-84E33349A425}" type="presParOf" srcId="{DFAC086F-A9D0-4588-B651-D8793F151043}" destId="{F85D9504-8BA7-4AC3-BCC5-DA8599296AEF}" srcOrd="0" destOrd="0" presId="urn:microsoft.com/office/officeart/2018/2/layout/IconCircleList"/>
    <dgm:cxn modelId="{0AF50C0F-6DA3-4273-B494-95254106FCC1}" type="presParOf" srcId="{F85D9504-8BA7-4AC3-BCC5-DA8599296AEF}" destId="{FDFD3E79-CF60-46F2-8425-618F95ADCD6F}" srcOrd="0" destOrd="0" presId="urn:microsoft.com/office/officeart/2018/2/layout/IconCircleList"/>
    <dgm:cxn modelId="{85813CBE-7484-4E37-8529-FB173757CE3A}" type="presParOf" srcId="{FDFD3E79-CF60-46F2-8425-618F95ADCD6F}" destId="{B80B1F28-09A3-4E1A-AA4C-00E7EFB4C5A2}" srcOrd="0" destOrd="0" presId="urn:microsoft.com/office/officeart/2018/2/layout/IconCircleList"/>
    <dgm:cxn modelId="{1B15E1DF-A5AF-4D6F-8C37-0D2C35226D80}" type="presParOf" srcId="{FDFD3E79-CF60-46F2-8425-618F95ADCD6F}" destId="{8C254074-022F-4E60-96CF-ED5EFF1E665E}" srcOrd="1" destOrd="0" presId="urn:microsoft.com/office/officeart/2018/2/layout/IconCircleList"/>
    <dgm:cxn modelId="{85E58542-FA0E-4D95-8976-7828793E906D}" type="presParOf" srcId="{FDFD3E79-CF60-46F2-8425-618F95ADCD6F}" destId="{798162D0-036D-4295-A625-FC0DB1CBE74E}" srcOrd="2" destOrd="0" presId="urn:microsoft.com/office/officeart/2018/2/layout/IconCircleList"/>
    <dgm:cxn modelId="{80468BE5-F48D-4B08-8694-14AD4ED7B696}" type="presParOf" srcId="{FDFD3E79-CF60-46F2-8425-618F95ADCD6F}" destId="{407012C1-EAEE-41E4-8330-60EA55996BBB}" srcOrd="3" destOrd="0" presId="urn:microsoft.com/office/officeart/2018/2/layout/IconCircleList"/>
    <dgm:cxn modelId="{DEFD53CA-4AD3-40B8-9B82-44CA4C3DF7E2}" type="presParOf" srcId="{F85D9504-8BA7-4AC3-BCC5-DA8599296AEF}" destId="{5B530912-444F-42DE-B26D-2D58FCF1CAAE}" srcOrd="1" destOrd="0" presId="urn:microsoft.com/office/officeart/2018/2/layout/IconCircleList"/>
    <dgm:cxn modelId="{48361B51-6C70-4D1C-BABD-D050F127F527}" type="presParOf" srcId="{F85D9504-8BA7-4AC3-BCC5-DA8599296AEF}" destId="{3E6FCB7A-6CE7-4620-BFEB-0733659234CB}" srcOrd="2" destOrd="0" presId="urn:microsoft.com/office/officeart/2018/2/layout/IconCircleList"/>
    <dgm:cxn modelId="{D22260FF-78DC-4B3E-8282-1A2A651C22B3}" type="presParOf" srcId="{3E6FCB7A-6CE7-4620-BFEB-0733659234CB}" destId="{D109F506-C5DB-415D-BDF5-5559EFBF4375}" srcOrd="0" destOrd="0" presId="urn:microsoft.com/office/officeart/2018/2/layout/IconCircleList"/>
    <dgm:cxn modelId="{0F7B7F87-63B8-46AF-A15E-68729A86FEA8}" type="presParOf" srcId="{3E6FCB7A-6CE7-4620-BFEB-0733659234CB}" destId="{61018745-B1D6-4E8A-8DEF-7F70174B5670}" srcOrd="1" destOrd="0" presId="urn:microsoft.com/office/officeart/2018/2/layout/IconCircleList"/>
    <dgm:cxn modelId="{35FC2B75-78B2-48DA-90BF-1100089BFAF7}" type="presParOf" srcId="{3E6FCB7A-6CE7-4620-BFEB-0733659234CB}" destId="{7B8A1EEA-A5C8-452F-BCC1-05504F939DB2}" srcOrd="2" destOrd="0" presId="urn:microsoft.com/office/officeart/2018/2/layout/IconCircleList"/>
    <dgm:cxn modelId="{EDC77428-7999-4A90-8848-85C5A382FF61}" type="presParOf" srcId="{3E6FCB7A-6CE7-4620-BFEB-0733659234CB}" destId="{999B508B-F607-4A82-AB52-C15206890675}" srcOrd="3" destOrd="0" presId="urn:microsoft.com/office/officeart/2018/2/layout/IconCircleList"/>
    <dgm:cxn modelId="{2C27A384-2F60-417E-8956-0A6D424FADBA}" type="presParOf" srcId="{F85D9504-8BA7-4AC3-BCC5-DA8599296AEF}" destId="{6BA0956A-0633-44CA-8258-CA78FB57EE02}" srcOrd="3" destOrd="0" presId="urn:microsoft.com/office/officeart/2018/2/layout/IconCircleList"/>
    <dgm:cxn modelId="{7260478F-D7FF-4851-8F45-2F12C0BB23C0}" type="presParOf" srcId="{F85D9504-8BA7-4AC3-BCC5-DA8599296AEF}" destId="{9576524B-9860-40F4-AA5A-EEB12A70E05C}" srcOrd="4" destOrd="0" presId="urn:microsoft.com/office/officeart/2018/2/layout/IconCircleList"/>
    <dgm:cxn modelId="{C66AD9C6-5526-42A8-AF80-FFA183ED15E1}" type="presParOf" srcId="{9576524B-9860-40F4-AA5A-EEB12A70E05C}" destId="{1B5E62D6-9EDF-4C09-AD56-C3DCAEC1D7BD}" srcOrd="0" destOrd="0" presId="urn:microsoft.com/office/officeart/2018/2/layout/IconCircleList"/>
    <dgm:cxn modelId="{36A04DE1-2567-4019-B16B-F7BB3C0BD0EF}" type="presParOf" srcId="{9576524B-9860-40F4-AA5A-EEB12A70E05C}" destId="{E90F282F-FDEF-404D-8D34-26C10E272297}" srcOrd="1" destOrd="0" presId="urn:microsoft.com/office/officeart/2018/2/layout/IconCircleList"/>
    <dgm:cxn modelId="{EBCE2C0F-8FE2-4787-8B6B-2EF1856AE7DE}" type="presParOf" srcId="{9576524B-9860-40F4-AA5A-EEB12A70E05C}" destId="{70AA6222-73BE-42A1-8C4D-997A649A08E8}" srcOrd="2" destOrd="0" presId="urn:microsoft.com/office/officeart/2018/2/layout/IconCircleList"/>
    <dgm:cxn modelId="{A7E2A6D8-F571-4D34-B5D4-1CDDE7360648}" type="presParOf" srcId="{9576524B-9860-40F4-AA5A-EEB12A70E05C}" destId="{84D5E54D-65FF-4DF3-9796-07E59B8FBE6F}" srcOrd="3" destOrd="0" presId="urn:microsoft.com/office/officeart/2018/2/layout/IconCircleList"/>
    <dgm:cxn modelId="{E1BF2EF1-EF39-4A9A-8784-B4B686AF75AA}" type="presParOf" srcId="{F85D9504-8BA7-4AC3-BCC5-DA8599296AEF}" destId="{D82A0EB6-2E15-4D95-850D-A7B9020C0BC2}" srcOrd="5" destOrd="0" presId="urn:microsoft.com/office/officeart/2018/2/layout/IconCircleList"/>
    <dgm:cxn modelId="{F8F47616-7C30-42C6-8616-9BFD37146B9B}" type="presParOf" srcId="{F85D9504-8BA7-4AC3-BCC5-DA8599296AEF}" destId="{3D684CD1-F2EC-4B27-8B54-51FD2BA704E4}" srcOrd="6" destOrd="0" presId="urn:microsoft.com/office/officeart/2018/2/layout/IconCircleList"/>
    <dgm:cxn modelId="{6033FAF2-CE7F-4992-9C77-B6867EFD1CB6}" type="presParOf" srcId="{3D684CD1-F2EC-4B27-8B54-51FD2BA704E4}" destId="{B24CAD5B-E259-41F7-9421-27A058C9B3F3}" srcOrd="0" destOrd="0" presId="urn:microsoft.com/office/officeart/2018/2/layout/IconCircleList"/>
    <dgm:cxn modelId="{64072F4E-8AD9-456D-97FF-2192F72F9031}" type="presParOf" srcId="{3D684CD1-F2EC-4B27-8B54-51FD2BA704E4}" destId="{7835CB4F-75ED-4096-AAF9-56B261DFAFDF}" srcOrd="1" destOrd="0" presId="urn:microsoft.com/office/officeart/2018/2/layout/IconCircleList"/>
    <dgm:cxn modelId="{EFCBAE54-F039-481A-9FDD-4F05E29BA9B3}" type="presParOf" srcId="{3D684CD1-F2EC-4B27-8B54-51FD2BA704E4}" destId="{61113384-6CE0-402D-AA73-D81A7C22DA66}" srcOrd="2" destOrd="0" presId="urn:microsoft.com/office/officeart/2018/2/layout/IconCircleList"/>
    <dgm:cxn modelId="{6BA7D25B-B1EF-4F9D-BEF5-2D0E23EA13C9}" type="presParOf" srcId="{3D684CD1-F2EC-4B27-8B54-51FD2BA704E4}" destId="{562D6598-51C2-4B7C-9490-6641ACDAA53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C3B9486-0C9B-4579-9BF9-5FC72EF00BD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45C86E0-C09B-461B-B7D0-1969361101B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Built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Streamlit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web app covering all tasks</a:t>
          </a:r>
        </a:p>
      </dgm:t>
    </dgm:pt>
    <dgm:pt modelId="{F9C172A0-D74F-47FC-A37F-90D1FB0F50FB}" type="parTrans" cxnId="{3EF0F209-2541-48A1-A475-56F973E3D08E}">
      <dgm:prSet/>
      <dgm:spPr/>
      <dgm:t>
        <a:bodyPr/>
        <a:lstStyle/>
        <a:p>
          <a:endParaRPr lang="en-US"/>
        </a:p>
      </dgm:t>
    </dgm:pt>
    <dgm:pt modelId="{4C8CBBE8-10CC-443E-8DDB-0BE41536BA3B}" type="sibTrans" cxnId="{3EF0F209-2541-48A1-A475-56F973E3D08E}">
      <dgm:prSet/>
      <dgm:spPr/>
      <dgm:t>
        <a:bodyPr/>
        <a:lstStyle/>
        <a:p>
          <a:endParaRPr lang="en-US"/>
        </a:p>
      </dgm:t>
    </dgm:pt>
    <dgm:pt modelId="{4D7020D0-5630-4B9D-8469-2D022EB86EEA}">
      <dgm:prSet/>
      <dgm:spPr/>
      <dgm:t>
        <a:bodyPr/>
        <a:lstStyle/>
        <a:p>
          <a:r>
            <a:rPr lang="en-US" dirty="0"/>
            <a:t>•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Modules: Salary Analysis, Categories, Forecasting, Recommendation, Dashboard</a:t>
          </a:r>
        </a:p>
      </dgm:t>
    </dgm:pt>
    <dgm:pt modelId="{93F7ED9B-3FF1-4C72-84AB-68638B5D14BE}" type="parTrans" cxnId="{8EB86CAB-11E9-4CAE-B5D6-4AE243B45D02}">
      <dgm:prSet/>
      <dgm:spPr/>
      <dgm:t>
        <a:bodyPr/>
        <a:lstStyle/>
        <a:p>
          <a:endParaRPr lang="en-US"/>
        </a:p>
      </dgm:t>
    </dgm:pt>
    <dgm:pt modelId="{B81BE6D8-C85E-4E40-9750-50D9B867189D}" type="sibTrans" cxnId="{8EB86CAB-11E9-4CAE-B5D6-4AE243B45D02}">
      <dgm:prSet/>
      <dgm:spPr/>
      <dgm:t>
        <a:bodyPr/>
        <a:lstStyle/>
        <a:p>
          <a:endParaRPr lang="en-US"/>
        </a:p>
      </dgm:t>
    </dgm:pt>
    <dgm:pt modelId="{DBB89801-EC06-4DC3-9D55-1C9498ADA176}">
      <dgm:prSet/>
      <dgm:spPr/>
      <dgm:t>
        <a:bodyPr/>
        <a:lstStyle/>
        <a:p>
          <a:r>
            <a:rPr lang="en-US" dirty="0"/>
            <a:t>•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Deployment: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Streamlit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Cloud / Docker</a:t>
          </a:r>
        </a:p>
      </dgm:t>
    </dgm:pt>
    <dgm:pt modelId="{62AD7D27-5ACC-420B-9B6D-DC5FC5608469}" type="parTrans" cxnId="{B2A38582-6CDE-40B4-B4B4-E2C60620F526}">
      <dgm:prSet/>
      <dgm:spPr/>
      <dgm:t>
        <a:bodyPr/>
        <a:lstStyle/>
        <a:p>
          <a:endParaRPr lang="en-US"/>
        </a:p>
      </dgm:t>
    </dgm:pt>
    <dgm:pt modelId="{3CFA82DF-554B-43AB-9209-5E9CF9FD4D26}" type="sibTrans" cxnId="{B2A38582-6CDE-40B4-B4B4-E2C60620F526}">
      <dgm:prSet/>
      <dgm:spPr/>
      <dgm:t>
        <a:bodyPr/>
        <a:lstStyle/>
        <a:p>
          <a:endParaRPr lang="en-US"/>
        </a:p>
      </dgm:t>
    </dgm:pt>
    <dgm:pt modelId="{2C86B8AF-600A-4889-8CFE-FA6BB71AB1C9}">
      <dgm:prSet/>
      <dgm:spPr/>
      <dgm:t>
        <a:bodyPr/>
        <a:lstStyle/>
        <a:p>
          <a:r>
            <a:rPr lang="en-US" dirty="0"/>
            <a:t>•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Interactive job insights for users</a:t>
          </a:r>
        </a:p>
      </dgm:t>
    </dgm:pt>
    <dgm:pt modelId="{AFDB1AC2-7794-4AF7-AAEC-5B37EFC83F09}" type="parTrans" cxnId="{A11CBE76-35EE-4635-A788-34D5B68C8304}">
      <dgm:prSet/>
      <dgm:spPr/>
      <dgm:t>
        <a:bodyPr/>
        <a:lstStyle/>
        <a:p>
          <a:endParaRPr lang="en-US"/>
        </a:p>
      </dgm:t>
    </dgm:pt>
    <dgm:pt modelId="{18524992-DBB7-48B9-B5BA-E27136552998}" type="sibTrans" cxnId="{A11CBE76-35EE-4635-A788-34D5B68C8304}">
      <dgm:prSet/>
      <dgm:spPr/>
      <dgm:t>
        <a:bodyPr/>
        <a:lstStyle/>
        <a:p>
          <a:endParaRPr lang="en-US"/>
        </a:p>
      </dgm:t>
    </dgm:pt>
    <dgm:pt modelId="{B63503E5-2456-4150-9A16-00CB5CC9BFD9}" type="pres">
      <dgm:prSet presAssocID="{0C3B9486-0C9B-4579-9BF9-5FC72EF00BDE}" presName="root" presStyleCnt="0">
        <dgm:presLayoutVars>
          <dgm:dir/>
          <dgm:resizeHandles val="exact"/>
        </dgm:presLayoutVars>
      </dgm:prSet>
      <dgm:spPr/>
    </dgm:pt>
    <dgm:pt modelId="{C1EBCF72-43D7-498D-96F1-029474B751AC}" type="pres">
      <dgm:prSet presAssocID="{245C86E0-C09B-461B-B7D0-1969361101BB}" presName="compNode" presStyleCnt="0"/>
      <dgm:spPr/>
    </dgm:pt>
    <dgm:pt modelId="{2DA561D6-626B-4A88-BA57-034C293FF8BC}" type="pres">
      <dgm:prSet presAssocID="{245C86E0-C09B-461B-B7D0-1969361101B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EDF12614-03AB-4536-B8FD-8EB2F51A03D3}" type="pres">
      <dgm:prSet presAssocID="{245C86E0-C09B-461B-B7D0-1969361101BB}" presName="spaceRect" presStyleCnt="0"/>
      <dgm:spPr/>
    </dgm:pt>
    <dgm:pt modelId="{112D344D-3062-4786-96A6-8277FDD31BED}" type="pres">
      <dgm:prSet presAssocID="{245C86E0-C09B-461B-B7D0-1969361101BB}" presName="textRect" presStyleLbl="revTx" presStyleIdx="0" presStyleCnt="4">
        <dgm:presLayoutVars>
          <dgm:chMax val="1"/>
          <dgm:chPref val="1"/>
        </dgm:presLayoutVars>
      </dgm:prSet>
      <dgm:spPr/>
    </dgm:pt>
    <dgm:pt modelId="{272D5565-6948-4112-A651-2B35C8D889DD}" type="pres">
      <dgm:prSet presAssocID="{4C8CBBE8-10CC-443E-8DDB-0BE41536BA3B}" presName="sibTrans" presStyleCnt="0"/>
      <dgm:spPr/>
    </dgm:pt>
    <dgm:pt modelId="{B2E20DBF-FA4B-4289-BC73-18E87F83B39C}" type="pres">
      <dgm:prSet presAssocID="{4D7020D0-5630-4B9D-8469-2D022EB86EEA}" presName="compNode" presStyleCnt="0"/>
      <dgm:spPr/>
    </dgm:pt>
    <dgm:pt modelId="{FCBD80DE-4ED0-4A4B-9007-739187499473}" type="pres">
      <dgm:prSet presAssocID="{4D7020D0-5630-4B9D-8469-2D022EB86EE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86305B5-818A-4C6F-92C3-335F1F4D7F95}" type="pres">
      <dgm:prSet presAssocID="{4D7020D0-5630-4B9D-8469-2D022EB86EEA}" presName="spaceRect" presStyleCnt="0"/>
      <dgm:spPr/>
    </dgm:pt>
    <dgm:pt modelId="{21FDCB89-0F72-405E-98A0-3DEAA2A10F37}" type="pres">
      <dgm:prSet presAssocID="{4D7020D0-5630-4B9D-8469-2D022EB86EEA}" presName="textRect" presStyleLbl="revTx" presStyleIdx="1" presStyleCnt="4">
        <dgm:presLayoutVars>
          <dgm:chMax val="1"/>
          <dgm:chPref val="1"/>
        </dgm:presLayoutVars>
      </dgm:prSet>
      <dgm:spPr/>
    </dgm:pt>
    <dgm:pt modelId="{474C0EA5-BCD5-4B92-B3E4-E3087491101B}" type="pres">
      <dgm:prSet presAssocID="{B81BE6D8-C85E-4E40-9750-50D9B867189D}" presName="sibTrans" presStyleCnt="0"/>
      <dgm:spPr/>
    </dgm:pt>
    <dgm:pt modelId="{D689341D-0A6B-40FE-AF74-96B855562B0B}" type="pres">
      <dgm:prSet presAssocID="{DBB89801-EC06-4DC3-9D55-1C9498ADA176}" presName="compNode" presStyleCnt="0"/>
      <dgm:spPr/>
    </dgm:pt>
    <dgm:pt modelId="{65576053-A4F8-444D-B72F-E4DE23622D5C}" type="pres">
      <dgm:prSet presAssocID="{DBB89801-EC06-4DC3-9D55-1C9498ADA17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bow"/>
        </a:ext>
      </dgm:extLst>
    </dgm:pt>
    <dgm:pt modelId="{2CAC08FE-F9C8-469F-A137-B4469A022CF9}" type="pres">
      <dgm:prSet presAssocID="{DBB89801-EC06-4DC3-9D55-1C9498ADA176}" presName="spaceRect" presStyleCnt="0"/>
      <dgm:spPr/>
    </dgm:pt>
    <dgm:pt modelId="{F44EEB33-F114-48AB-8D09-EF12282CE6AA}" type="pres">
      <dgm:prSet presAssocID="{DBB89801-EC06-4DC3-9D55-1C9498ADA176}" presName="textRect" presStyleLbl="revTx" presStyleIdx="2" presStyleCnt="4">
        <dgm:presLayoutVars>
          <dgm:chMax val="1"/>
          <dgm:chPref val="1"/>
        </dgm:presLayoutVars>
      </dgm:prSet>
      <dgm:spPr/>
    </dgm:pt>
    <dgm:pt modelId="{AE1434E9-760F-4E4D-8702-19BC7213EAE6}" type="pres">
      <dgm:prSet presAssocID="{3CFA82DF-554B-43AB-9209-5E9CF9FD4D26}" presName="sibTrans" presStyleCnt="0"/>
      <dgm:spPr/>
    </dgm:pt>
    <dgm:pt modelId="{B9A28365-CCC3-4451-895C-2D19DF38B687}" type="pres">
      <dgm:prSet presAssocID="{2C86B8AF-600A-4889-8CFE-FA6BB71AB1C9}" presName="compNode" presStyleCnt="0"/>
      <dgm:spPr/>
    </dgm:pt>
    <dgm:pt modelId="{537D1E59-EE67-4943-AFB0-E9AA0D4F2BCB}" type="pres">
      <dgm:prSet presAssocID="{2C86B8AF-600A-4889-8CFE-FA6BB71AB1C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548A2C5-9FE6-48E1-AD8A-9CD12DFABA3A}" type="pres">
      <dgm:prSet presAssocID="{2C86B8AF-600A-4889-8CFE-FA6BB71AB1C9}" presName="spaceRect" presStyleCnt="0"/>
      <dgm:spPr/>
    </dgm:pt>
    <dgm:pt modelId="{A6754DCF-4544-497C-93E3-CC9ED73A98F7}" type="pres">
      <dgm:prSet presAssocID="{2C86B8AF-600A-4889-8CFE-FA6BB71AB1C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EF0F209-2541-48A1-A475-56F973E3D08E}" srcId="{0C3B9486-0C9B-4579-9BF9-5FC72EF00BDE}" destId="{245C86E0-C09B-461B-B7D0-1969361101BB}" srcOrd="0" destOrd="0" parTransId="{F9C172A0-D74F-47FC-A37F-90D1FB0F50FB}" sibTransId="{4C8CBBE8-10CC-443E-8DDB-0BE41536BA3B}"/>
    <dgm:cxn modelId="{F07CB154-CC89-4486-B85B-B1675F06A42F}" type="presOf" srcId="{2C86B8AF-600A-4889-8CFE-FA6BB71AB1C9}" destId="{A6754DCF-4544-497C-93E3-CC9ED73A98F7}" srcOrd="0" destOrd="0" presId="urn:microsoft.com/office/officeart/2018/2/layout/IconLabelList"/>
    <dgm:cxn modelId="{A11CBE76-35EE-4635-A788-34D5B68C8304}" srcId="{0C3B9486-0C9B-4579-9BF9-5FC72EF00BDE}" destId="{2C86B8AF-600A-4889-8CFE-FA6BB71AB1C9}" srcOrd="3" destOrd="0" parTransId="{AFDB1AC2-7794-4AF7-AAEC-5B37EFC83F09}" sibTransId="{18524992-DBB7-48B9-B5BA-E27136552998}"/>
    <dgm:cxn modelId="{B2A38582-6CDE-40B4-B4B4-E2C60620F526}" srcId="{0C3B9486-0C9B-4579-9BF9-5FC72EF00BDE}" destId="{DBB89801-EC06-4DC3-9D55-1C9498ADA176}" srcOrd="2" destOrd="0" parTransId="{62AD7D27-5ACC-420B-9B6D-DC5FC5608469}" sibTransId="{3CFA82DF-554B-43AB-9209-5E9CF9FD4D26}"/>
    <dgm:cxn modelId="{068F0494-77D0-4379-9AA7-BDC001E8260E}" type="presOf" srcId="{245C86E0-C09B-461B-B7D0-1969361101BB}" destId="{112D344D-3062-4786-96A6-8277FDD31BED}" srcOrd="0" destOrd="0" presId="urn:microsoft.com/office/officeart/2018/2/layout/IconLabelList"/>
    <dgm:cxn modelId="{E1191CA1-5153-40D8-B6E8-3F85C547640E}" type="presOf" srcId="{4D7020D0-5630-4B9D-8469-2D022EB86EEA}" destId="{21FDCB89-0F72-405E-98A0-3DEAA2A10F37}" srcOrd="0" destOrd="0" presId="urn:microsoft.com/office/officeart/2018/2/layout/IconLabelList"/>
    <dgm:cxn modelId="{8EB86CAB-11E9-4CAE-B5D6-4AE243B45D02}" srcId="{0C3B9486-0C9B-4579-9BF9-5FC72EF00BDE}" destId="{4D7020D0-5630-4B9D-8469-2D022EB86EEA}" srcOrd="1" destOrd="0" parTransId="{93F7ED9B-3FF1-4C72-84AB-68638B5D14BE}" sibTransId="{B81BE6D8-C85E-4E40-9750-50D9B867189D}"/>
    <dgm:cxn modelId="{4BD128AF-4311-4AC3-BE4F-E58315A3C7A4}" type="presOf" srcId="{DBB89801-EC06-4DC3-9D55-1C9498ADA176}" destId="{F44EEB33-F114-48AB-8D09-EF12282CE6AA}" srcOrd="0" destOrd="0" presId="urn:microsoft.com/office/officeart/2018/2/layout/IconLabelList"/>
    <dgm:cxn modelId="{307185B4-5E9A-4333-A2C5-CD0A3C96626D}" type="presOf" srcId="{0C3B9486-0C9B-4579-9BF9-5FC72EF00BDE}" destId="{B63503E5-2456-4150-9A16-00CB5CC9BFD9}" srcOrd="0" destOrd="0" presId="urn:microsoft.com/office/officeart/2018/2/layout/IconLabelList"/>
    <dgm:cxn modelId="{72599141-B70F-4B31-BC0D-BCB42F944EF0}" type="presParOf" srcId="{B63503E5-2456-4150-9A16-00CB5CC9BFD9}" destId="{C1EBCF72-43D7-498D-96F1-029474B751AC}" srcOrd="0" destOrd="0" presId="urn:microsoft.com/office/officeart/2018/2/layout/IconLabelList"/>
    <dgm:cxn modelId="{7EC3A45B-409C-47BC-9D6B-78473E1E5FAA}" type="presParOf" srcId="{C1EBCF72-43D7-498D-96F1-029474B751AC}" destId="{2DA561D6-626B-4A88-BA57-034C293FF8BC}" srcOrd="0" destOrd="0" presId="urn:microsoft.com/office/officeart/2018/2/layout/IconLabelList"/>
    <dgm:cxn modelId="{130C764F-D3F6-4223-98C5-CFB209DE846C}" type="presParOf" srcId="{C1EBCF72-43D7-498D-96F1-029474B751AC}" destId="{EDF12614-03AB-4536-B8FD-8EB2F51A03D3}" srcOrd="1" destOrd="0" presId="urn:microsoft.com/office/officeart/2018/2/layout/IconLabelList"/>
    <dgm:cxn modelId="{9CDDB386-BE2D-49BA-8DEC-392E5CCC5597}" type="presParOf" srcId="{C1EBCF72-43D7-498D-96F1-029474B751AC}" destId="{112D344D-3062-4786-96A6-8277FDD31BED}" srcOrd="2" destOrd="0" presId="urn:microsoft.com/office/officeart/2018/2/layout/IconLabelList"/>
    <dgm:cxn modelId="{7024CEA6-F902-457B-B078-F815BAE2F2B2}" type="presParOf" srcId="{B63503E5-2456-4150-9A16-00CB5CC9BFD9}" destId="{272D5565-6948-4112-A651-2B35C8D889DD}" srcOrd="1" destOrd="0" presId="urn:microsoft.com/office/officeart/2018/2/layout/IconLabelList"/>
    <dgm:cxn modelId="{EAF9D0AC-EB3A-413C-936C-5C2B8BC91A2E}" type="presParOf" srcId="{B63503E5-2456-4150-9A16-00CB5CC9BFD9}" destId="{B2E20DBF-FA4B-4289-BC73-18E87F83B39C}" srcOrd="2" destOrd="0" presId="urn:microsoft.com/office/officeart/2018/2/layout/IconLabelList"/>
    <dgm:cxn modelId="{76E8575A-A469-4C64-BB32-615119C2CC39}" type="presParOf" srcId="{B2E20DBF-FA4B-4289-BC73-18E87F83B39C}" destId="{FCBD80DE-4ED0-4A4B-9007-739187499473}" srcOrd="0" destOrd="0" presId="urn:microsoft.com/office/officeart/2018/2/layout/IconLabelList"/>
    <dgm:cxn modelId="{84D9990F-F11B-4DAA-A970-9310A72572C8}" type="presParOf" srcId="{B2E20DBF-FA4B-4289-BC73-18E87F83B39C}" destId="{086305B5-818A-4C6F-92C3-335F1F4D7F95}" srcOrd="1" destOrd="0" presId="urn:microsoft.com/office/officeart/2018/2/layout/IconLabelList"/>
    <dgm:cxn modelId="{FF68DBBB-E8A5-4EFE-9E2F-70DB2BAAB793}" type="presParOf" srcId="{B2E20DBF-FA4B-4289-BC73-18E87F83B39C}" destId="{21FDCB89-0F72-405E-98A0-3DEAA2A10F37}" srcOrd="2" destOrd="0" presId="urn:microsoft.com/office/officeart/2018/2/layout/IconLabelList"/>
    <dgm:cxn modelId="{9E84453D-E467-4919-BCC7-E560A91EEF7A}" type="presParOf" srcId="{B63503E5-2456-4150-9A16-00CB5CC9BFD9}" destId="{474C0EA5-BCD5-4B92-B3E4-E3087491101B}" srcOrd="3" destOrd="0" presId="urn:microsoft.com/office/officeart/2018/2/layout/IconLabelList"/>
    <dgm:cxn modelId="{072DE747-5CD1-4856-98CF-C0198DC6D8D0}" type="presParOf" srcId="{B63503E5-2456-4150-9A16-00CB5CC9BFD9}" destId="{D689341D-0A6B-40FE-AF74-96B855562B0B}" srcOrd="4" destOrd="0" presId="urn:microsoft.com/office/officeart/2018/2/layout/IconLabelList"/>
    <dgm:cxn modelId="{BE887486-22BF-45D7-B153-96BA471DE738}" type="presParOf" srcId="{D689341D-0A6B-40FE-AF74-96B855562B0B}" destId="{65576053-A4F8-444D-B72F-E4DE23622D5C}" srcOrd="0" destOrd="0" presId="urn:microsoft.com/office/officeart/2018/2/layout/IconLabelList"/>
    <dgm:cxn modelId="{7E2DE410-63C1-421D-9849-1327DF04CC54}" type="presParOf" srcId="{D689341D-0A6B-40FE-AF74-96B855562B0B}" destId="{2CAC08FE-F9C8-469F-A137-B4469A022CF9}" srcOrd="1" destOrd="0" presId="urn:microsoft.com/office/officeart/2018/2/layout/IconLabelList"/>
    <dgm:cxn modelId="{15C3AB3E-7E50-4BBC-BAF7-76A67B84AD10}" type="presParOf" srcId="{D689341D-0A6B-40FE-AF74-96B855562B0B}" destId="{F44EEB33-F114-48AB-8D09-EF12282CE6AA}" srcOrd="2" destOrd="0" presId="urn:microsoft.com/office/officeart/2018/2/layout/IconLabelList"/>
    <dgm:cxn modelId="{8A244D13-0C8A-4A74-B26C-D44CC35597ED}" type="presParOf" srcId="{B63503E5-2456-4150-9A16-00CB5CC9BFD9}" destId="{AE1434E9-760F-4E4D-8702-19BC7213EAE6}" srcOrd="5" destOrd="0" presId="urn:microsoft.com/office/officeart/2018/2/layout/IconLabelList"/>
    <dgm:cxn modelId="{34FF8B56-56DA-472B-9DFB-599C4C52AB62}" type="presParOf" srcId="{B63503E5-2456-4150-9A16-00CB5CC9BFD9}" destId="{B9A28365-CCC3-4451-895C-2D19DF38B687}" srcOrd="6" destOrd="0" presId="urn:microsoft.com/office/officeart/2018/2/layout/IconLabelList"/>
    <dgm:cxn modelId="{8CA61DE0-2DCA-4E19-A19C-7C947742FD5E}" type="presParOf" srcId="{B9A28365-CCC3-4451-895C-2D19DF38B687}" destId="{537D1E59-EE67-4943-AFB0-E9AA0D4F2BCB}" srcOrd="0" destOrd="0" presId="urn:microsoft.com/office/officeart/2018/2/layout/IconLabelList"/>
    <dgm:cxn modelId="{EDA92260-944A-4D80-8097-36F18B162A40}" type="presParOf" srcId="{B9A28365-CCC3-4451-895C-2D19DF38B687}" destId="{6548A2C5-9FE6-48E1-AD8A-9CD12DFABA3A}" srcOrd="1" destOrd="0" presId="urn:microsoft.com/office/officeart/2018/2/layout/IconLabelList"/>
    <dgm:cxn modelId="{9E756C6D-88E3-4FB2-8732-2EA69FA28F0C}" type="presParOf" srcId="{B9A28365-CCC3-4451-895C-2D19DF38B687}" destId="{A6754DCF-4544-497C-93E3-CC9ED73A98F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C4AE9B0-170D-42A3-8BEF-A5508B1F6A1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19704BC-0B81-4980-BC95-720503254E11}">
      <dgm:prSet/>
      <dgm:spPr/>
      <dgm:t>
        <a:bodyPr/>
        <a:lstStyle/>
        <a:p>
          <a:r>
            <a:rPr lang="en-US" dirty="0"/>
            <a:t>•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Successfully analyzed job market trends</a:t>
          </a:r>
        </a:p>
      </dgm:t>
    </dgm:pt>
    <dgm:pt modelId="{97EB1BC7-45FA-4441-ACBF-1C965FB39A0A}" type="parTrans" cxnId="{D00E1291-5549-4A1B-B511-E8DD05D93D6D}">
      <dgm:prSet/>
      <dgm:spPr/>
      <dgm:t>
        <a:bodyPr/>
        <a:lstStyle/>
        <a:p>
          <a:endParaRPr lang="en-US"/>
        </a:p>
      </dgm:t>
    </dgm:pt>
    <dgm:pt modelId="{055DFFDF-73F7-4A7D-B1E3-8FF451994755}" type="sibTrans" cxnId="{D00E1291-5549-4A1B-B511-E8DD05D93D6D}">
      <dgm:prSet/>
      <dgm:spPr/>
      <dgm:t>
        <a:bodyPr/>
        <a:lstStyle/>
        <a:p>
          <a:endParaRPr lang="en-US"/>
        </a:p>
      </dgm:t>
    </dgm:pt>
    <dgm:pt modelId="{475DDF93-B852-42E4-A25F-7FBC2DC2029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Built salary prediction and recommendation system</a:t>
          </a:r>
        </a:p>
      </dgm:t>
    </dgm:pt>
    <dgm:pt modelId="{9EF00EE3-751A-427D-9058-87A5C6C874F2}" type="parTrans" cxnId="{B77C0BCF-8D38-40E4-AE6B-4F63C2E67F98}">
      <dgm:prSet/>
      <dgm:spPr/>
      <dgm:t>
        <a:bodyPr/>
        <a:lstStyle/>
        <a:p>
          <a:endParaRPr lang="en-US"/>
        </a:p>
      </dgm:t>
    </dgm:pt>
    <dgm:pt modelId="{E6976761-15A5-4CA0-A0C9-5B2146D9BCDB}" type="sibTrans" cxnId="{B77C0BCF-8D38-40E4-AE6B-4F63C2E67F98}">
      <dgm:prSet/>
      <dgm:spPr/>
      <dgm:t>
        <a:bodyPr/>
        <a:lstStyle/>
        <a:p>
          <a:endParaRPr lang="en-US"/>
        </a:p>
      </dgm:t>
    </dgm:pt>
    <dgm:pt modelId="{167F5B65-832C-4EA5-BDB2-719E0D5F73C5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Developed interactive dashboard</a:t>
          </a:r>
        </a:p>
      </dgm:t>
    </dgm:pt>
    <dgm:pt modelId="{8FCCAD0C-7AF8-4F65-87A3-FF96538297EE}" type="parTrans" cxnId="{16E8CC0C-E6BA-43B5-A486-EE6B99A9FEEA}">
      <dgm:prSet/>
      <dgm:spPr/>
      <dgm:t>
        <a:bodyPr/>
        <a:lstStyle/>
        <a:p>
          <a:endParaRPr lang="en-US"/>
        </a:p>
      </dgm:t>
    </dgm:pt>
    <dgm:pt modelId="{584A5238-555B-4DDE-9BC5-6942619FEA57}" type="sibTrans" cxnId="{16E8CC0C-E6BA-43B5-A486-EE6B99A9FEEA}">
      <dgm:prSet/>
      <dgm:spPr/>
      <dgm:t>
        <a:bodyPr/>
        <a:lstStyle/>
        <a:p>
          <a:endParaRPr lang="en-US"/>
        </a:p>
      </dgm:t>
    </dgm:pt>
    <dgm:pt modelId="{B74886C7-B2C1-44D4-B27B-44176AA8D736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Useful for job seekers and recruiters</a:t>
          </a:r>
        </a:p>
      </dgm:t>
    </dgm:pt>
    <dgm:pt modelId="{365553FE-FAB4-445C-BFFD-46E5C6A39AE9}" type="parTrans" cxnId="{FD1957AB-3E4C-40DA-82C0-DE26F62BCCAA}">
      <dgm:prSet/>
      <dgm:spPr/>
      <dgm:t>
        <a:bodyPr/>
        <a:lstStyle/>
        <a:p>
          <a:endParaRPr lang="en-US"/>
        </a:p>
      </dgm:t>
    </dgm:pt>
    <dgm:pt modelId="{C99A6DC4-0755-4D8C-B0A8-BA05E54A1568}" type="sibTrans" cxnId="{FD1957AB-3E4C-40DA-82C0-DE26F62BCCAA}">
      <dgm:prSet/>
      <dgm:spPr/>
      <dgm:t>
        <a:bodyPr/>
        <a:lstStyle/>
        <a:p>
          <a:endParaRPr lang="en-US"/>
        </a:p>
      </dgm:t>
    </dgm:pt>
    <dgm:pt modelId="{1703084D-B03B-455F-BAE7-5FCCDA3540E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Future: Expand dataset, improve ML/DL models</a:t>
          </a:r>
        </a:p>
      </dgm:t>
    </dgm:pt>
    <dgm:pt modelId="{346D2765-BA6D-4478-AF1C-09768485CEAF}" type="parTrans" cxnId="{8A80575E-5A86-46E8-80F4-539B02F6173F}">
      <dgm:prSet/>
      <dgm:spPr/>
      <dgm:t>
        <a:bodyPr/>
        <a:lstStyle/>
        <a:p>
          <a:endParaRPr lang="en-US"/>
        </a:p>
      </dgm:t>
    </dgm:pt>
    <dgm:pt modelId="{885FF194-A179-4A03-97D3-7D7B6BED42AE}" type="sibTrans" cxnId="{8A80575E-5A86-46E8-80F4-539B02F6173F}">
      <dgm:prSet/>
      <dgm:spPr/>
      <dgm:t>
        <a:bodyPr/>
        <a:lstStyle/>
        <a:p>
          <a:endParaRPr lang="en-US"/>
        </a:p>
      </dgm:t>
    </dgm:pt>
    <dgm:pt modelId="{EF50898C-D941-4128-99CB-0E859A79B2B8}" type="pres">
      <dgm:prSet presAssocID="{CC4AE9B0-170D-42A3-8BEF-A5508B1F6A15}" presName="root" presStyleCnt="0">
        <dgm:presLayoutVars>
          <dgm:dir/>
          <dgm:resizeHandles val="exact"/>
        </dgm:presLayoutVars>
      </dgm:prSet>
      <dgm:spPr/>
    </dgm:pt>
    <dgm:pt modelId="{879D8C7F-40E1-4E81-9FD8-19256514C2C7}" type="pres">
      <dgm:prSet presAssocID="{CC4AE9B0-170D-42A3-8BEF-A5508B1F6A15}" presName="container" presStyleCnt="0">
        <dgm:presLayoutVars>
          <dgm:dir/>
          <dgm:resizeHandles val="exact"/>
        </dgm:presLayoutVars>
      </dgm:prSet>
      <dgm:spPr/>
    </dgm:pt>
    <dgm:pt modelId="{ECE60496-9182-4659-98EB-C90AB1A62AA9}" type="pres">
      <dgm:prSet presAssocID="{B19704BC-0B81-4980-BC95-720503254E11}" presName="compNode" presStyleCnt="0"/>
      <dgm:spPr/>
    </dgm:pt>
    <dgm:pt modelId="{48537AD6-02F2-4957-8432-8ABD9D6A314F}" type="pres">
      <dgm:prSet presAssocID="{B19704BC-0B81-4980-BC95-720503254E11}" presName="iconBgRect" presStyleLbl="bgShp" presStyleIdx="0" presStyleCnt="5"/>
      <dgm:spPr/>
    </dgm:pt>
    <dgm:pt modelId="{D52F1814-FF2E-411E-B4FF-F5B74CCA8FC3}" type="pres">
      <dgm:prSet presAssocID="{B19704BC-0B81-4980-BC95-720503254E1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E0BC1DA-80ED-40C2-ABD7-B4CF76BDC8C7}" type="pres">
      <dgm:prSet presAssocID="{B19704BC-0B81-4980-BC95-720503254E11}" presName="spaceRect" presStyleCnt="0"/>
      <dgm:spPr/>
    </dgm:pt>
    <dgm:pt modelId="{A72F4BB7-E612-4560-8E28-683DB30C35D1}" type="pres">
      <dgm:prSet presAssocID="{B19704BC-0B81-4980-BC95-720503254E11}" presName="textRect" presStyleLbl="revTx" presStyleIdx="0" presStyleCnt="5" custLinFactNeighborX="-2245" custLinFactNeighborY="-119">
        <dgm:presLayoutVars>
          <dgm:chMax val="1"/>
          <dgm:chPref val="1"/>
        </dgm:presLayoutVars>
      </dgm:prSet>
      <dgm:spPr/>
    </dgm:pt>
    <dgm:pt modelId="{E0B4066D-D004-4EC7-A9EF-82AEC760CDBD}" type="pres">
      <dgm:prSet presAssocID="{055DFFDF-73F7-4A7D-B1E3-8FF451994755}" presName="sibTrans" presStyleLbl="sibTrans2D1" presStyleIdx="0" presStyleCnt="0"/>
      <dgm:spPr/>
    </dgm:pt>
    <dgm:pt modelId="{427869C0-C48F-41F2-A6A8-385EC14217D5}" type="pres">
      <dgm:prSet presAssocID="{475DDF93-B852-42E4-A25F-7FBC2DC20290}" presName="compNode" presStyleCnt="0"/>
      <dgm:spPr/>
    </dgm:pt>
    <dgm:pt modelId="{6736C762-15F9-4507-9493-45F043C281F6}" type="pres">
      <dgm:prSet presAssocID="{475DDF93-B852-42E4-A25F-7FBC2DC20290}" presName="iconBgRect" presStyleLbl="bgShp" presStyleIdx="1" presStyleCnt="5"/>
      <dgm:spPr/>
    </dgm:pt>
    <dgm:pt modelId="{A3AC7326-1F32-4304-86BB-EBE254B3B5A0}" type="pres">
      <dgm:prSet presAssocID="{475DDF93-B852-42E4-A25F-7FBC2DC2029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9BA5E59-FD0D-44D2-A5FB-E7B71C146C56}" type="pres">
      <dgm:prSet presAssocID="{475DDF93-B852-42E4-A25F-7FBC2DC20290}" presName="spaceRect" presStyleCnt="0"/>
      <dgm:spPr/>
    </dgm:pt>
    <dgm:pt modelId="{D0D2FABF-89A9-45D4-8050-CBECC0E229E2}" type="pres">
      <dgm:prSet presAssocID="{475DDF93-B852-42E4-A25F-7FBC2DC20290}" presName="textRect" presStyleLbl="revTx" presStyleIdx="1" presStyleCnt="5">
        <dgm:presLayoutVars>
          <dgm:chMax val="1"/>
          <dgm:chPref val="1"/>
        </dgm:presLayoutVars>
      </dgm:prSet>
      <dgm:spPr/>
    </dgm:pt>
    <dgm:pt modelId="{99543F4A-D0BB-42A3-BAE0-2488647F5E2E}" type="pres">
      <dgm:prSet presAssocID="{E6976761-15A5-4CA0-A0C9-5B2146D9BCDB}" presName="sibTrans" presStyleLbl="sibTrans2D1" presStyleIdx="0" presStyleCnt="0"/>
      <dgm:spPr/>
    </dgm:pt>
    <dgm:pt modelId="{25F43BF2-4DAD-43C4-BB9D-31F34698E528}" type="pres">
      <dgm:prSet presAssocID="{167F5B65-832C-4EA5-BDB2-719E0D5F73C5}" presName="compNode" presStyleCnt="0"/>
      <dgm:spPr/>
    </dgm:pt>
    <dgm:pt modelId="{3C15DA78-5EF3-4D97-899C-89AB456B3EEE}" type="pres">
      <dgm:prSet presAssocID="{167F5B65-832C-4EA5-BDB2-719E0D5F73C5}" presName="iconBgRect" presStyleLbl="bgShp" presStyleIdx="2" presStyleCnt="5"/>
      <dgm:spPr/>
    </dgm:pt>
    <dgm:pt modelId="{B422EDE3-0B87-4029-86B1-E76C9E2D55AE}" type="pres">
      <dgm:prSet presAssocID="{167F5B65-832C-4EA5-BDB2-719E0D5F73C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24A423E0-BB0E-44C8-9077-233D96324697}" type="pres">
      <dgm:prSet presAssocID="{167F5B65-832C-4EA5-BDB2-719E0D5F73C5}" presName="spaceRect" presStyleCnt="0"/>
      <dgm:spPr/>
    </dgm:pt>
    <dgm:pt modelId="{DC011ABE-9518-4D07-932A-547ED332DCDF}" type="pres">
      <dgm:prSet presAssocID="{167F5B65-832C-4EA5-BDB2-719E0D5F73C5}" presName="textRect" presStyleLbl="revTx" presStyleIdx="2" presStyleCnt="5">
        <dgm:presLayoutVars>
          <dgm:chMax val="1"/>
          <dgm:chPref val="1"/>
        </dgm:presLayoutVars>
      </dgm:prSet>
      <dgm:spPr/>
    </dgm:pt>
    <dgm:pt modelId="{B51A6F14-7043-449D-8706-D3C1B4BDB0F5}" type="pres">
      <dgm:prSet presAssocID="{584A5238-555B-4DDE-9BC5-6942619FEA57}" presName="sibTrans" presStyleLbl="sibTrans2D1" presStyleIdx="0" presStyleCnt="0"/>
      <dgm:spPr/>
    </dgm:pt>
    <dgm:pt modelId="{0E1E0543-CD63-4B6B-99F2-A3E92066A413}" type="pres">
      <dgm:prSet presAssocID="{B74886C7-B2C1-44D4-B27B-44176AA8D736}" presName="compNode" presStyleCnt="0"/>
      <dgm:spPr/>
    </dgm:pt>
    <dgm:pt modelId="{5102813F-6884-4B93-B18D-3F4F471173AE}" type="pres">
      <dgm:prSet presAssocID="{B74886C7-B2C1-44D4-B27B-44176AA8D736}" presName="iconBgRect" presStyleLbl="bgShp" presStyleIdx="3" presStyleCnt="5"/>
      <dgm:spPr/>
    </dgm:pt>
    <dgm:pt modelId="{665B513D-B29C-4908-A77D-8CAB04B53F8B}" type="pres">
      <dgm:prSet presAssocID="{B74886C7-B2C1-44D4-B27B-44176AA8D73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3B319C92-8371-48DB-ABA9-6500C64E8EDA}" type="pres">
      <dgm:prSet presAssocID="{B74886C7-B2C1-44D4-B27B-44176AA8D736}" presName="spaceRect" presStyleCnt="0"/>
      <dgm:spPr/>
    </dgm:pt>
    <dgm:pt modelId="{D2AA9326-363F-483C-A9BD-CFE48E695DB0}" type="pres">
      <dgm:prSet presAssocID="{B74886C7-B2C1-44D4-B27B-44176AA8D736}" presName="textRect" presStyleLbl="revTx" presStyleIdx="3" presStyleCnt="5">
        <dgm:presLayoutVars>
          <dgm:chMax val="1"/>
          <dgm:chPref val="1"/>
        </dgm:presLayoutVars>
      </dgm:prSet>
      <dgm:spPr/>
    </dgm:pt>
    <dgm:pt modelId="{31162FA9-D8D0-4A1F-AA31-B83AFE764501}" type="pres">
      <dgm:prSet presAssocID="{C99A6DC4-0755-4D8C-B0A8-BA05E54A1568}" presName="sibTrans" presStyleLbl="sibTrans2D1" presStyleIdx="0" presStyleCnt="0"/>
      <dgm:spPr/>
    </dgm:pt>
    <dgm:pt modelId="{89F90A57-38CA-4621-922C-49AA308FA8F8}" type="pres">
      <dgm:prSet presAssocID="{1703084D-B03B-455F-BAE7-5FCCDA3540EB}" presName="compNode" presStyleCnt="0"/>
      <dgm:spPr/>
    </dgm:pt>
    <dgm:pt modelId="{46D832F0-6E5F-4B7C-BB01-65E14BC5F61E}" type="pres">
      <dgm:prSet presAssocID="{1703084D-B03B-455F-BAE7-5FCCDA3540EB}" presName="iconBgRect" presStyleLbl="bgShp" presStyleIdx="4" presStyleCnt="5"/>
      <dgm:spPr/>
    </dgm:pt>
    <dgm:pt modelId="{51EB7F97-CF72-49CF-AEE9-8D6C4F7CFEC3}" type="pres">
      <dgm:prSet presAssocID="{1703084D-B03B-455F-BAE7-5FCCDA3540E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CEF844D-53F9-4F2A-B83A-79B063FA86F3}" type="pres">
      <dgm:prSet presAssocID="{1703084D-B03B-455F-BAE7-5FCCDA3540EB}" presName="spaceRect" presStyleCnt="0"/>
      <dgm:spPr/>
    </dgm:pt>
    <dgm:pt modelId="{5E38D0C1-3E92-43C3-9138-A9DD74939B88}" type="pres">
      <dgm:prSet presAssocID="{1703084D-B03B-455F-BAE7-5FCCDA3540E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6E8CC0C-E6BA-43B5-A486-EE6B99A9FEEA}" srcId="{CC4AE9B0-170D-42A3-8BEF-A5508B1F6A15}" destId="{167F5B65-832C-4EA5-BDB2-719E0D5F73C5}" srcOrd="2" destOrd="0" parTransId="{8FCCAD0C-7AF8-4F65-87A3-FF96538297EE}" sibTransId="{584A5238-555B-4DDE-9BC5-6942619FEA57}"/>
    <dgm:cxn modelId="{CB72F913-F3E1-4DF3-919B-34DDC5AD657B}" type="presOf" srcId="{C99A6DC4-0755-4D8C-B0A8-BA05E54A1568}" destId="{31162FA9-D8D0-4A1F-AA31-B83AFE764501}" srcOrd="0" destOrd="0" presId="urn:microsoft.com/office/officeart/2018/2/layout/IconCircleList"/>
    <dgm:cxn modelId="{F8BF8414-53CE-4242-8972-CF121F11CC37}" type="presOf" srcId="{B19704BC-0B81-4980-BC95-720503254E11}" destId="{A72F4BB7-E612-4560-8E28-683DB30C35D1}" srcOrd="0" destOrd="0" presId="urn:microsoft.com/office/officeart/2018/2/layout/IconCircleList"/>
    <dgm:cxn modelId="{E590882A-AE73-49D8-A709-C2F09A88E9BB}" type="presOf" srcId="{CC4AE9B0-170D-42A3-8BEF-A5508B1F6A15}" destId="{EF50898C-D941-4128-99CB-0E859A79B2B8}" srcOrd="0" destOrd="0" presId="urn:microsoft.com/office/officeart/2018/2/layout/IconCircleList"/>
    <dgm:cxn modelId="{32591C30-D187-4DD3-8890-660F6AE3E8D0}" type="presOf" srcId="{E6976761-15A5-4CA0-A0C9-5B2146D9BCDB}" destId="{99543F4A-D0BB-42A3-BAE0-2488647F5E2E}" srcOrd="0" destOrd="0" presId="urn:microsoft.com/office/officeart/2018/2/layout/IconCircleList"/>
    <dgm:cxn modelId="{7911E33B-F7F1-49D3-9BE0-3FB8CB98DF2D}" type="presOf" srcId="{B74886C7-B2C1-44D4-B27B-44176AA8D736}" destId="{D2AA9326-363F-483C-A9BD-CFE48E695DB0}" srcOrd="0" destOrd="0" presId="urn:microsoft.com/office/officeart/2018/2/layout/IconCircleList"/>
    <dgm:cxn modelId="{8A80575E-5A86-46E8-80F4-539B02F6173F}" srcId="{CC4AE9B0-170D-42A3-8BEF-A5508B1F6A15}" destId="{1703084D-B03B-455F-BAE7-5FCCDA3540EB}" srcOrd="4" destOrd="0" parTransId="{346D2765-BA6D-4478-AF1C-09768485CEAF}" sibTransId="{885FF194-A179-4A03-97D3-7D7B6BED42AE}"/>
    <dgm:cxn modelId="{CB2DA166-E741-4D3F-A8D8-D815729E9224}" type="presOf" srcId="{1703084D-B03B-455F-BAE7-5FCCDA3540EB}" destId="{5E38D0C1-3E92-43C3-9138-A9DD74939B88}" srcOrd="0" destOrd="0" presId="urn:microsoft.com/office/officeart/2018/2/layout/IconCircleList"/>
    <dgm:cxn modelId="{B011D867-7AED-4BAA-BFDF-967BF5F98DC7}" type="presOf" srcId="{167F5B65-832C-4EA5-BDB2-719E0D5F73C5}" destId="{DC011ABE-9518-4D07-932A-547ED332DCDF}" srcOrd="0" destOrd="0" presId="urn:microsoft.com/office/officeart/2018/2/layout/IconCircleList"/>
    <dgm:cxn modelId="{D00E1291-5549-4A1B-B511-E8DD05D93D6D}" srcId="{CC4AE9B0-170D-42A3-8BEF-A5508B1F6A15}" destId="{B19704BC-0B81-4980-BC95-720503254E11}" srcOrd="0" destOrd="0" parTransId="{97EB1BC7-45FA-4441-ACBF-1C965FB39A0A}" sibTransId="{055DFFDF-73F7-4A7D-B1E3-8FF451994755}"/>
    <dgm:cxn modelId="{FD1957AB-3E4C-40DA-82C0-DE26F62BCCAA}" srcId="{CC4AE9B0-170D-42A3-8BEF-A5508B1F6A15}" destId="{B74886C7-B2C1-44D4-B27B-44176AA8D736}" srcOrd="3" destOrd="0" parTransId="{365553FE-FAB4-445C-BFFD-46E5C6A39AE9}" sibTransId="{C99A6DC4-0755-4D8C-B0A8-BA05E54A1568}"/>
    <dgm:cxn modelId="{9D43EBC2-872D-4389-B896-37FCD3E5EF0B}" type="presOf" srcId="{584A5238-555B-4DDE-9BC5-6942619FEA57}" destId="{B51A6F14-7043-449D-8706-D3C1B4BDB0F5}" srcOrd="0" destOrd="0" presId="urn:microsoft.com/office/officeart/2018/2/layout/IconCircleList"/>
    <dgm:cxn modelId="{B77C0BCF-8D38-40E4-AE6B-4F63C2E67F98}" srcId="{CC4AE9B0-170D-42A3-8BEF-A5508B1F6A15}" destId="{475DDF93-B852-42E4-A25F-7FBC2DC20290}" srcOrd="1" destOrd="0" parTransId="{9EF00EE3-751A-427D-9058-87A5C6C874F2}" sibTransId="{E6976761-15A5-4CA0-A0C9-5B2146D9BCDB}"/>
    <dgm:cxn modelId="{B90836F5-68C3-49F7-97BB-F1D046D4BC5D}" type="presOf" srcId="{475DDF93-B852-42E4-A25F-7FBC2DC20290}" destId="{D0D2FABF-89A9-45D4-8050-CBECC0E229E2}" srcOrd="0" destOrd="0" presId="urn:microsoft.com/office/officeart/2018/2/layout/IconCircleList"/>
    <dgm:cxn modelId="{4500C6FE-9B6B-4036-904C-E688E73A3743}" type="presOf" srcId="{055DFFDF-73F7-4A7D-B1E3-8FF451994755}" destId="{E0B4066D-D004-4EC7-A9EF-82AEC760CDBD}" srcOrd="0" destOrd="0" presId="urn:microsoft.com/office/officeart/2018/2/layout/IconCircleList"/>
    <dgm:cxn modelId="{F614BEC3-8DC6-424C-A49A-A5FD412C3F26}" type="presParOf" srcId="{EF50898C-D941-4128-99CB-0E859A79B2B8}" destId="{879D8C7F-40E1-4E81-9FD8-19256514C2C7}" srcOrd="0" destOrd="0" presId="urn:microsoft.com/office/officeart/2018/2/layout/IconCircleList"/>
    <dgm:cxn modelId="{CA493BB8-4C00-426B-A483-51CAB43583C7}" type="presParOf" srcId="{879D8C7F-40E1-4E81-9FD8-19256514C2C7}" destId="{ECE60496-9182-4659-98EB-C90AB1A62AA9}" srcOrd="0" destOrd="0" presId="urn:microsoft.com/office/officeart/2018/2/layout/IconCircleList"/>
    <dgm:cxn modelId="{4625B62A-3F07-4B4F-851A-08025861925F}" type="presParOf" srcId="{ECE60496-9182-4659-98EB-C90AB1A62AA9}" destId="{48537AD6-02F2-4957-8432-8ABD9D6A314F}" srcOrd="0" destOrd="0" presId="urn:microsoft.com/office/officeart/2018/2/layout/IconCircleList"/>
    <dgm:cxn modelId="{324B5C0F-9E2A-4676-AE78-10B34B2E56F3}" type="presParOf" srcId="{ECE60496-9182-4659-98EB-C90AB1A62AA9}" destId="{D52F1814-FF2E-411E-B4FF-F5B74CCA8FC3}" srcOrd="1" destOrd="0" presId="urn:microsoft.com/office/officeart/2018/2/layout/IconCircleList"/>
    <dgm:cxn modelId="{71D441A0-68AF-4096-BD57-D4941139782F}" type="presParOf" srcId="{ECE60496-9182-4659-98EB-C90AB1A62AA9}" destId="{EE0BC1DA-80ED-40C2-ABD7-B4CF76BDC8C7}" srcOrd="2" destOrd="0" presId="urn:microsoft.com/office/officeart/2018/2/layout/IconCircleList"/>
    <dgm:cxn modelId="{A079C9D9-79EB-4A6C-8C8B-D9537766250D}" type="presParOf" srcId="{ECE60496-9182-4659-98EB-C90AB1A62AA9}" destId="{A72F4BB7-E612-4560-8E28-683DB30C35D1}" srcOrd="3" destOrd="0" presId="urn:microsoft.com/office/officeart/2018/2/layout/IconCircleList"/>
    <dgm:cxn modelId="{4135765F-B0D8-40EB-81C6-D87D0E8AB07E}" type="presParOf" srcId="{879D8C7F-40E1-4E81-9FD8-19256514C2C7}" destId="{E0B4066D-D004-4EC7-A9EF-82AEC760CDBD}" srcOrd="1" destOrd="0" presId="urn:microsoft.com/office/officeart/2018/2/layout/IconCircleList"/>
    <dgm:cxn modelId="{3D9AAF4D-57BC-45C7-99AE-A51E110A50B7}" type="presParOf" srcId="{879D8C7F-40E1-4E81-9FD8-19256514C2C7}" destId="{427869C0-C48F-41F2-A6A8-385EC14217D5}" srcOrd="2" destOrd="0" presId="urn:microsoft.com/office/officeart/2018/2/layout/IconCircleList"/>
    <dgm:cxn modelId="{197B16ED-31C2-48FA-A9B1-CD51D9A0C5A4}" type="presParOf" srcId="{427869C0-C48F-41F2-A6A8-385EC14217D5}" destId="{6736C762-15F9-4507-9493-45F043C281F6}" srcOrd="0" destOrd="0" presId="urn:microsoft.com/office/officeart/2018/2/layout/IconCircleList"/>
    <dgm:cxn modelId="{2507206A-91EF-4A76-98CD-D07EF178E8C1}" type="presParOf" srcId="{427869C0-C48F-41F2-A6A8-385EC14217D5}" destId="{A3AC7326-1F32-4304-86BB-EBE254B3B5A0}" srcOrd="1" destOrd="0" presId="urn:microsoft.com/office/officeart/2018/2/layout/IconCircleList"/>
    <dgm:cxn modelId="{3737D4F8-9F7B-4948-915A-99FA38764990}" type="presParOf" srcId="{427869C0-C48F-41F2-A6A8-385EC14217D5}" destId="{B9BA5E59-FD0D-44D2-A5FB-E7B71C146C56}" srcOrd="2" destOrd="0" presId="urn:microsoft.com/office/officeart/2018/2/layout/IconCircleList"/>
    <dgm:cxn modelId="{D5DB4DEC-0FB1-462E-B81A-9E6E036A6180}" type="presParOf" srcId="{427869C0-C48F-41F2-A6A8-385EC14217D5}" destId="{D0D2FABF-89A9-45D4-8050-CBECC0E229E2}" srcOrd="3" destOrd="0" presId="urn:microsoft.com/office/officeart/2018/2/layout/IconCircleList"/>
    <dgm:cxn modelId="{48AD9925-F27E-4680-BFAC-4979F3848148}" type="presParOf" srcId="{879D8C7F-40E1-4E81-9FD8-19256514C2C7}" destId="{99543F4A-D0BB-42A3-BAE0-2488647F5E2E}" srcOrd="3" destOrd="0" presId="urn:microsoft.com/office/officeart/2018/2/layout/IconCircleList"/>
    <dgm:cxn modelId="{4ADDF626-B5F2-4FDF-9495-0192A7AA9EC8}" type="presParOf" srcId="{879D8C7F-40E1-4E81-9FD8-19256514C2C7}" destId="{25F43BF2-4DAD-43C4-BB9D-31F34698E528}" srcOrd="4" destOrd="0" presId="urn:microsoft.com/office/officeart/2018/2/layout/IconCircleList"/>
    <dgm:cxn modelId="{87898385-961B-419A-9A96-5BD0DED625E2}" type="presParOf" srcId="{25F43BF2-4DAD-43C4-BB9D-31F34698E528}" destId="{3C15DA78-5EF3-4D97-899C-89AB456B3EEE}" srcOrd="0" destOrd="0" presId="urn:microsoft.com/office/officeart/2018/2/layout/IconCircleList"/>
    <dgm:cxn modelId="{AAE16D2C-18E8-4B72-B265-C9EAE914E4EE}" type="presParOf" srcId="{25F43BF2-4DAD-43C4-BB9D-31F34698E528}" destId="{B422EDE3-0B87-4029-86B1-E76C9E2D55AE}" srcOrd="1" destOrd="0" presId="urn:microsoft.com/office/officeart/2018/2/layout/IconCircleList"/>
    <dgm:cxn modelId="{19E2DF7F-97B9-42FC-8F95-452B71DCC451}" type="presParOf" srcId="{25F43BF2-4DAD-43C4-BB9D-31F34698E528}" destId="{24A423E0-BB0E-44C8-9077-233D96324697}" srcOrd="2" destOrd="0" presId="urn:microsoft.com/office/officeart/2018/2/layout/IconCircleList"/>
    <dgm:cxn modelId="{AE83CAD4-5B7C-4074-8F0F-507E31A835C5}" type="presParOf" srcId="{25F43BF2-4DAD-43C4-BB9D-31F34698E528}" destId="{DC011ABE-9518-4D07-932A-547ED332DCDF}" srcOrd="3" destOrd="0" presId="urn:microsoft.com/office/officeart/2018/2/layout/IconCircleList"/>
    <dgm:cxn modelId="{E2F45706-9CBC-4E92-9089-901503DBEF5C}" type="presParOf" srcId="{879D8C7F-40E1-4E81-9FD8-19256514C2C7}" destId="{B51A6F14-7043-449D-8706-D3C1B4BDB0F5}" srcOrd="5" destOrd="0" presId="urn:microsoft.com/office/officeart/2018/2/layout/IconCircleList"/>
    <dgm:cxn modelId="{9E8A719F-2EAA-4FE8-A41C-307DBC8605FF}" type="presParOf" srcId="{879D8C7F-40E1-4E81-9FD8-19256514C2C7}" destId="{0E1E0543-CD63-4B6B-99F2-A3E92066A413}" srcOrd="6" destOrd="0" presId="urn:microsoft.com/office/officeart/2018/2/layout/IconCircleList"/>
    <dgm:cxn modelId="{11ACFCF0-4509-4111-96E4-5BB9335A8745}" type="presParOf" srcId="{0E1E0543-CD63-4B6B-99F2-A3E92066A413}" destId="{5102813F-6884-4B93-B18D-3F4F471173AE}" srcOrd="0" destOrd="0" presId="urn:microsoft.com/office/officeart/2018/2/layout/IconCircleList"/>
    <dgm:cxn modelId="{1BCB6F89-F407-44CE-8414-A5E173610B7E}" type="presParOf" srcId="{0E1E0543-CD63-4B6B-99F2-A3E92066A413}" destId="{665B513D-B29C-4908-A77D-8CAB04B53F8B}" srcOrd="1" destOrd="0" presId="urn:microsoft.com/office/officeart/2018/2/layout/IconCircleList"/>
    <dgm:cxn modelId="{CE802D39-0A7F-4BAD-A7C7-FC152DF73D7A}" type="presParOf" srcId="{0E1E0543-CD63-4B6B-99F2-A3E92066A413}" destId="{3B319C92-8371-48DB-ABA9-6500C64E8EDA}" srcOrd="2" destOrd="0" presId="urn:microsoft.com/office/officeart/2018/2/layout/IconCircleList"/>
    <dgm:cxn modelId="{F1C5C0AA-ED58-41D8-9D52-D02B748ACD7D}" type="presParOf" srcId="{0E1E0543-CD63-4B6B-99F2-A3E92066A413}" destId="{D2AA9326-363F-483C-A9BD-CFE48E695DB0}" srcOrd="3" destOrd="0" presId="urn:microsoft.com/office/officeart/2018/2/layout/IconCircleList"/>
    <dgm:cxn modelId="{6E4E71CC-07E3-40EB-912C-4C32C2285518}" type="presParOf" srcId="{879D8C7F-40E1-4E81-9FD8-19256514C2C7}" destId="{31162FA9-D8D0-4A1F-AA31-B83AFE764501}" srcOrd="7" destOrd="0" presId="urn:microsoft.com/office/officeart/2018/2/layout/IconCircleList"/>
    <dgm:cxn modelId="{C72CDC26-EE62-46C8-9600-5054FE13E17B}" type="presParOf" srcId="{879D8C7F-40E1-4E81-9FD8-19256514C2C7}" destId="{89F90A57-38CA-4621-922C-49AA308FA8F8}" srcOrd="8" destOrd="0" presId="urn:microsoft.com/office/officeart/2018/2/layout/IconCircleList"/>
    <dgm:cxn modelId="{B5F048E1-D292-4ACD-8AF6-38BDC87C415C}" type="presParOf" srcId="{89F90A57-38CA-4621-922C-49AA308FA8F8}" destId="{46D832F0-6E5F-4B7C-BB01-65E14BC5F61E}" srcOrd="0" destOrd="0" presId="urn:microsoft.com/office/officeart/2018/2/layout/IconCircleList"/>
    <dgm:cxn modelId="{8C691D19-DEE0-457D-9A57-185B3C0DD4E9}" type="presParOf" srcId="{89F90A57-38CA-4621-922C-49AA308FA8F8}" destId="{51EB7F97-CF72-49CF-AEE9-8D6C4F7CFEC3}" srcOrd="1" destOrd="0" presId="urn:microsoft.com/office/officeart/2018/2/layout/IconCircleList"/>
    <dgm:cxn modelId="{E026493F-C1CC-4CB1-91A2-0145482E8AC8}" type="presParOf" srcId="{89F90A57-38CA-4621-922C-49AA308FA8F8}" destId="{BCEF844D-53F9-4F2A-B83A-79B063FA86F3}" srcOrd="2" destOrd="0" presId="urn:microsoft.com/office/officeart/2018/2/layout/IconCircleList"/>
    <dgm:cxn modelId="{3605907D-D6F8-4176-8898-1BF510171C16}" type="presParOf" srcId="{89F90A57-38CA-4621-922C-49AA308FA8F8}" destId="{5E38D0C1-3E92-43C3-9138-A9DD74939B8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8033D1-EF91-4803-B15E-6820F323B915}" type="doc">
      <dgm:prSet loTypeId="urn:microsoft.com/office/officeart/2005/8/layout/matrix3" loCatId="matrix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32804E6-6518-4BC4-A475-EE3992321AD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Handled missing values and duplicates</a:t>
          </a:r>
        </a:p>
      </dgm:t>
    </dgm:pt>
    <dgm:pt modelId="{A632DCD8-177E-41F4-9DE9-B350E48895D5}" type="parTrans" cxnId="{00873FA5-A834-499E-8B41-2A32162F193B}">
      <dgm:prSet/>
      <dgm:spPr/>
      <dgm:t>
        <a:bodyPr/>
        <a:lstStyle/>
        <a:p>
          <a:endParaRPr lang="en-US"/>
        </a:p>
      </dgm:t>
    </dgm:pt>
    <dgm:pt modelId="{B11082DF-349B-436A-9CB9-97B2CCB22D66}" type="sibTrans" cxnId="{00873FA5-A834-499E-8B41-2A32162F193B}">
      <dgm:prSet/>
      <dgm:spPr/>
      <dgm:t>
        <a:bodyPr/>
        <a:lstStyle/>
        <a:p>
          <a:endParaRPr lang="en-US"/>
        </a:p>
      </dgm:t>
    </dgm:pt>
    <dgm:pt modelId="{8FDB49DD-EC1C-4E55-80D6-2AE5FA98FB9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Extracted features: job title keywords, hourly/fixed salary, budget</a:t>
          </a:r>
        </a:p>
      </dgm:t>
    </dgm:pt>
    <dgm:pt modelId="{9DB4292D-3B67-4A57-99C1-3360A1F2FCCE}" type="parTrans" cxnId="{A2A3FDE3-7260-4873-8234-45242F8B76C1}">
      <dgm:prSet/>
      <dgm:spPr/>
      <dgm:t>
        <a:bodyPr/>
        <a:lstStyle/>
        <a:p>
          <a:endParaRPr lang="en-US"/>
        </a:p>
      </dgm:t>
    </dgm:pt>
    <dgm:pt modelId="{94E4A957-5B2B-42C8-9B1E-E7BDBE84E072}" type="sibTrans" cxnId="{A2A3FDE3-7260-4873-8234-45242F8B76C1}">
      <dgm:prSet/>
      <dgm:spPr/>
      <dgm:t>
        <a:bodyPr/>
        <a:lstStyle/>
        <a:p>
          <a:endParaRPr lang="en-US"/>
        </a:p>
      </dgm:t>
    </dgm:pt>
    <dgm:pt modelId="{0725486E-4908-488A-AE97-41A52531D773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Encoded categorical variables (country, remote, etc.)</a:t>
          </a:r>
        </a:p>
      </dgm:t>
    </dgm:pt>
    <dgm:pt modelId="{A8897AB2-4EB8-46B4-ADD3-3F84B8409ED5}" type="parTrans" cxnId="{810EA2BB-F003-4C4A-9319-896C49B5A2C3}">
      <dgm:prSet/>
      <dgm:spPr/>
      <dgm:t>
        <a:bodyPr/>
        <a:lstStyle/>
        <a:p>
          <a:endParaRPr lang="en-US"/>
        </a:p>
      </dgm:t>
    </dgm:pt>
    <dgm:pt modelId="{F942B132-F875-48A6-BB08-10C8FD92ED8D}" type="sibTrans" cxnId="{810EA2BB-F003-4C4A-9319-896C49B5A2C3}">
      <dgm:prSet/>
      <dgm:spPr/>
      <dgm:t>
        <a:bodyPr/>
        <a:lstStyle/>
        <a:p>
          <a:endParaRPr lang="en-US"/>
        </a:p>
      </dgm:t>
    </dgm:pt>
    <dgm:pt modelId="{83EB5821-F201-4F23-9A82-D78B779F987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Created new columns: year, month, day of week</a:t>
          </a:r>
        </a:p>
      </dgm:t>
    </dgm:pt>
    <dgm:pt modelId="{D72D0B97-7088-42F5-B044-D30FADAF2255}" type="parTrans" cxnId="{27D4D9A8-D2D1-4352-AA36-BC1B2FA0E871}">
      <dgm:prSet/>
      <dgm:spPr/>
      <dgm:t>
        <a:bodyPr/>
        <a:lstStyle/>
        <a:p>
          <a:endParaRPr lang="en-US"/>
        </a:p>
      </dgm:t>
    </dgm:pt>
    <dgm:pt modelId="{81D7584A-0A87-450F-B7C2-60F5B80790AA}" type="sibTrans" cxnId="{27D4D9A8-D2D1-4352-AA36-BC1B2FA0E871}">
      <dgm:prSet/>
      <dgm:spPr/>
      <dgm:t>
        <a:bodyPr/>
        <a:lstStyle/>
        <a:p>
          <a:endParaRPr lang="en-US"/>
        </a:p>
      </dgm:t>
    </dgm:pt>
    <dgm:pt modelId="{5A7CF52A-83F1-485B-BDF3-CB9838EB0175}" type="pres">
      <dgm:prSet presAssocID="{C58033D1-EF91-4803-B15E-6820F323B915}" presName="matrix" presStyleCnt="0">
        <dgm:presLayoutVars>
          <dgm:chMax val="1"/>
          <dgm:dir/>
          <dgm:resizeHandles val="exact"/>
        </dgm:presLayoutVars>
      </dgm:prSet>
      <dgm:spPr/>
    </dgm:pt>
    <dgm:pt modelId="{A5BF1D00-13E1-40C4-9C63-44FCB5BC00BB}" type="pres">
      <dgm:prSet presAssocID="{C58033D1-EF91-4803-B15E-6820F323B915}" presName="diamond" presStyleLbl="bgShp" presStyleIdx="0" presStyleCnt="1"/>
      <dgm:spPr/>
    </dgm:pt>
    <dgm:pt modelId="{2791C607-DA46-47C2-B829-8F9E62A66B0C}" type="pres">
      <dgm:prSet presAssocID="{C58033D1-EF91-4803-B15E-6820F323B91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094FCDB-FED4-49D1-A1E3-946732038765}" type="pres">
      <dgm:prSet presAssocID="{C58033D1-EF91-4803-B15E-6820F323B91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96B9401-389F-4C5C-838A-438B4189FA45}" type="pres">
      <dgm:prSet presAssocID="{C58033D1-EF91-4803-B15E-6820F323B91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AE03F1E-50D0-400D-AF2A-742F75FF84FD}" type="pres">
      <dgm:prSet presAssocID="{C58033D1-EF91-4803-B15E-6820F323B91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586EB55-F430-492B-91AA-C1A5A5CB6312}" type="presOf" srcId="{A32804E6-6518-4BC4-A475-EE3992321ADC}" destId="{2791C607-DA46-47C2-B829-8F9E62A66B0C}" srcOrd="0" destOrd="0" presId="urn:microsoft.com/office/officeart/2005/8/layout/matrix3"/>
    <dgm:cxn modelId="{481FA159-F693-4618-8012-36B98B5DDB19}" type="presOf" srcId="{8FDB49DD-EC1C-4E55-80D6-2AE5FA98FB9C}" destId="{E094FCDB-FED4-49D1-A1E3-946732038765}" srcOrd="0" destOrd="0" presId="urn:microsoft.com/office/officeart/2005/8/layout/matrix3"/>
    <dgm:cxn modelId="{45B80C7A-BAA9-4319-917A-6B2DE2BD57A0}" type="presOf" srcId="{83EB5821-F201-4F23-9A82-D78B779F987D}" destId="{2AE03F1E-50D0-400D-AF2A-742F75FF84FD}" srcOrd="0" destOrd="0" presId="urn:microsoft.com/office/officeart/2005/8/layout/matrix3"/>
    <dgm:cxn modelId="{00873FA5-A834-499E-8B41-2A32162F193B}" srcId="{C58033D1-EF91-4803-B15E-6820F323B915}" destId="{A32804E6-6518-4BC4-A475-EE3992321ADC}" srcOrd="0" destOrd="0" parTransId="{A632DCD8-177E-41F4-9DE9-B350E48895D5}" sibTransId="{B11082DF-349B-436A-9CB9-97B2CCB22D66}"/>
    <dgm:cxn modelId="{3A6701A6-7A63-47A7-876A-B9263FC7A7F5}" type="presOf" srcId="{C58033D1-EF91-4803-B15E-6820F323B915}" destId="{5A7CF52A-83F1-485B-BDF3-CB9838EB0175}" srcOrd="0" destOrd="0" presId="urn:microsoft.com/office/officeart/2005/8/layout/matrix3"/>
    <dgm:cxn modelId="{27D4D9A8-D2D1-4352-AA36-BC1B2FA0E871}" srcId="{C58033D1-EF91-4803-B15E-6820F323B915}" destId="{83EB5821-F201-4F23-9A82-D78B779F987D}" srcOrd="3" destOrd="0" parTransId="{D72D0B97-7088-42F5-B044-D30FADAF2255}" sibTransId="{81D7584A-0A87-450F-B7C2-60F5B80790AA}"/>
    <dgm:cxn modelId="{810EA2BB-F003-4C4A-9319-896C49B5A2C3}" srcId="{C58033D1-EF91-4803-B15E-6820F323B915}" destId="{0725486E-4908-488A-AE97-41A52531D773}" srcOrd="2" destOrd="0" parTransId="{A8897AB2-4EB8-46B4-ADD3-3F84B8409ED5}" sibTransId="{F942B132-F875-48A6-BB08-10C8FD92ED8D}"/>
    <dgm:cxn modelId="{A2A3FDE3-7260-4873-8234-45242F8B76C1}" srcId="{C58033D1-EF91-4803-B15E-6820F323B915}" destId="{8FDB49DD-EC1C-4E55-80D6-2AE5FA98FB9C}" srcOrd="1" destOrd="0" parTransId="{9DB4292D-3B67-4A57-99C1-3360A1F2FCCE}" sibTransId="{94E4A957-5B2B-42C8-9B1E-E7BDBE84E072}"/>
    <dgm:cxn modelId="{6C5E24FB-DB22-44D0-BF1B-1C1F60A2015F}" type="presOf" srcId="{0725486E-4908-488A-AE97-41A52531D773}" destId="{096B9401-389F-4C5C-838A-438B4189FA45}" srcOrd="0" destOrd="0" presId="urn:microsoft.com/office/officeart/2005/8/layout/matrix3"/>
    <dgm:cxn modelId="{398C9E3C-4690-46F7-8C13-280B1A202C02}" type="presParOf" srcId="{5A7CF52A-83F1-485B-BDF3-CB9838EB0175}" destId="{A5BF1D00-13E1-40C4-9C63-44FCB5BC00BB}" srcOrd="0" destOrd="0" presId="urn:microsoft.com/office/officeart/2005/8/layout/matrix3"/>
    <dgm:cxn modelId="{A1267952-C4C7-45B7-9551-F8BCDB3F1CE6}" type="presParOf" srcId="{5A7CF52A-83F1-485B-BDF3-CB9838EB0175}" destId="{2791C607-DA46-47C2-B829-8F9E62A66B0C}" srcOrd="1" destOrd="0" presId="urn:microsoft.com/office/officeart/2005/8/layout/matrix3"/>
    <dgm:cxn modelId="{8B012C8A-8299-4DAD-A810-A758CF37F3EF}" type="presParOf" srcId="{5A7CF52A-83F1-485B-BDF3-CB9838EB0175}" destId="{E094FCDB-FED4-49D1-A1E3-946732038765}" srcOrd="2" destOrd="0" presId="urn:microsoft.com/office/officeart/2005/8/layout/matrix3"/>
    <dgm:cxn modelId="{94FD35E4-FEC7-4470-AC4F-357C0AA06BCE}" type="presParOf" srcId="{5A7CF52A-83F1-485B-BDF3-CB9838EB0175}" destId="{096B9401-389F-4C5C-838A-438B4189FA45}" srcOrd="3" destOrd="0" presId="urn:microsoft.com/office/officeart/2005/8/layout/matrix3"/>
    <dgm:cxn modelId="{604C0EA7-C968-4196-B01D-1A23D37CF678}" type="presParOf" srcId="{5A7CF52A-83F1-485B-BDF3-CB9838EB0175}" destId="{2AE03F1E-50D0-400D-AF2A-742F75FF84FD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C12B99-DC11-4A82-ACE5-202226B04F4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C349F84-35B7-4725-B70B-448F0745A63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Correlation between job title keywords and salary</a:t>
          </a:r>
        </a:p>
      </dgm:t>
    </dgm:pt>
    <dgm:pt modelId="{DCAC444D-016C-43BB-9830-55C9BABABDD0}" type="parTrans" cxnId="{6C7630D3-6371-45EA-AF6E-288724CDF3EA}">
      <dgm:prSet/>
      <dgm:spPr/>
      <dgm:t>
        <a:bodyPr/>
        <a:lstStyle/>
        <a:p>
          <a:endParaRPr lang="en-US"/>
        </a:p>
      </dgm:t>
    </dgm:pt>
    <dgm:pt modelId="{C750A0EC-EE01-4BF2-86EE-A04BAA9D25BD}" type="sibTrans" cxnId="{6C7630D3-6371-45EA-AF6E-288724CDF3EA}">
      <dgm:prSet/>
      <dgm:spPr/>
      <dgm:t>
        <a:bodyPr/>
        <a:lstStyle/>
        <a:p>
          <a:endParaRPr lang="en-US"/>
        </a:p>
      </dgm:t>
    </dgm:pt>
    <dgm:pt modelId="{DE7CC201-42E4-4F8B-9CD0-543A4993D406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Identified top keywords associated with high salaries</a:t>
          </a:r>
        </a:p>
      </dgm:t>
    </dgm:pt>
    <dgm:pt modelId="{DD02D533-8277-4162-A979-3D48F2F402BF}" type="parTrans" cxnId="{3B4B90AF-7A51-4969-9A48-62C815C5352C}">
      <dgm:prSet/>
      <dgm:spPr/>
      <dgm:t>
        <a:bodyPr/>
        <a:lstStyle/>
        <a:p>
          <a:endParaRPr lang="en-US"/>
        </a:p>
      </dgm:t>
    </dgm:pt>
    <dgm:pt modelId="{32E01A5B-76AF-4ADC-8FD2-05DA0A75B7BF}" type="sibTrans" cxnId="{3B4B90AF-7A51-4969-9A48-62C815C5352C}">
      <dgm:prSet/>
      <dgm:spPr/>
      <dgm:t>
        <a:bodyPr/>
        <a:lstStyle/>
        <a:p>
          <a:endParaRPr lang="en-US"/>
        </a:p>
      </dgm:t>
    </dgm:pt>
    <dgm:pt modelId="{9D3A27CE-A134-4BA6-8EE0-9023FE251521}">
      <dgm:prSet/>
      <dgm:spPr/>
      <dgm:t>
        <a:bodyPr/>
        <a:lstStyle/>
        <a:p>
          <a:r>
            <a:rPr lang="en-US" dirty="0"/>
            <a:t>•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Example: 'engineer', 'data', 'consultant</a:t>
          </a:r>
          <a:r>
            <a:rPr lang="en-US" dirty="0"/>
            <a:t>'</a:t>
          </a:r>
        </a:p>
      </dgm:t>
    </dgm:pt>
    <dgm:pt modelId="{8A365092-912B-4934-BD83-4318530CC8C4}" type="parTrans" cxnId="{1A99CB26-AA7C-492B-941E-C67203630AF6}">
      <dgm:prSet/>
      <dgm:spPr/>
      <dgm:t>
        <a:bodyPr/>
        <a:lstStyle/>
        <a:p>
          <a:endParaRPr lang="en-US"/>
        </a:p>
      </dgm:t>
    </dgm:pt>
    <dgm:pt modelId="{86F5D2DB-E63B-4C56-B2C4-3FEFE6AA2FF6}" type="sibTrans" cxnId="{1A99CB26-AA7C-492B-941E-C67203630AF6}">
      <dgm:prSet/>
      <dgm:spPr/>
      <dgm:t>
        <a:bodyPr/>
        <a:lstStyle/>
        <a:p>
          <a:endParaRPr lang="en-US"/>
        </a:p>
      </dgm:t>
    </dgm:pt>
    <dgm:pt modelId="{4EBBA298-2C43-4FEC-9801-67FCA912ABCD}" type="pres">
      <dgm:prSet presAssocID="{35C12B99-DC11-4A82-ACE5-202226B04F44}" presName="root" presStyleCnt="0">
        <dgm:presLayoutVars>
          <dgm:dir/>
          <dgm:resizeHandles val="exact"/>
        </dgm:presLayoutVars>
      </dgm:prSet>
      <dgm:spPr/>
    </dgm:pt>
    <dgm:pt modelId="{ECC86E03-6706-4067-82B2-331CE8FF3D60}" type="pres">
      <dgm:prSet presAssocID="{BC349F84-35B7-4725-B70B-448F0745A63B}" presName="compNode" presStyleCnt="0"/>
      <dgm:spPr/>
    </dgm:pt>
    <dgm:pt modelId="{9F9C4647-7C1B-4D17-A2BA-407CEBDBE109}" type="pres">
      <dgm:prSet presAssocID="{BC349F84-35B7-4725-B70B-448F0745A63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0662913-AD48-4F85-AA54-8C9F1C9E56A7}" type="pres">
      <dgm:prSet presAssocID="{BC349F84-35B7-4725-B70B-448F0745A63B}" presName="spaceRect" presStyleCnt="0"/>
      <dgm:spPr/>
    </dgm:pt>
    <dgm:pt modelId="{03EACF26-E3DF-47D2-992A-BEB3A25A19B6}" type="pres">
      <dgm:prSet presAssocID="{BC349F84-35B7-4725-B70B-448F0745A63B}" presName="textRect" presStyleLbl="revTx" presStyleIdx="0" presStyleCnt="3">
        <dgm:presLayoutVars>
          <dgm:chMax val="1"/>
          <dgm:chPref val="1"/>
        </dgm:presLayoutVars>
      </dgm:prSet>
      <dgm:spPr/>
    </dgm:pt>
    <dgm:pt modelId="{FCEA4D69-9C4C-4018-89D6-BB90B213A641}" type="pres">
      <dgm:prSet presAssocID="{C750A0EC-EE01-4BF2-86EE-A04BAA9D25BD}" presName="sibTrans" presStyleCnt="0"/>
      <dgm:spPr/>
    </dgm:pt>
    <dgm:pt modelId="{3E02C9ED-4F16-4C45-A17D-0D3F8411D2FA}" type="pres">
      <dgm:prSet presAssocID="{DE7CC201-42E4-4F8B-9CD0-543A4993D406}" presName="compNode" presStyleCnt="0"/>
      <dgm:spPr/>
    </dgm:pt>
    <dgm:pt modelId="{6700CF9B-726C-49DF-A1AB-196327376CF4}" type="pres">
      <dgm:prSet presAssocID="{DE7CC201-42E4-4F8B-9CD0-543A4993D4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20CB9CD-1C3A-4B79-BDBA-53DCAAE1A1BD}" type="pres">
      <dgm:prSet presAssocID="{DE7CC201-42E4-4F8B-9CD0-543A4993D406}" presName="spaceRect" presStyleCnt="0"/>
      <dgm:spPr/>
    </dgm:pt>
    <dgm:pt modelId="{442BD1FB-B840-49A4-ABDA-EA29FB88CB8A}" type="pres">
      <dgm:prSet presAssocID="{DE7CC201-42E4-4F8B-9CD0-543A4993D406}" presName="textRect" presStyleLbl="revTx" presStyleIdx="1" presStyleCnt="3">
        <dgm:presLayoutVars>
          <dgm:chMax val="1"/>
          <dgm:chPref val="1"/>
        </dgm:presLayoutVars>
      </dgm:prSet>
      <dgm:spPr/>
    </dgm:pt>
    <dgm:pt modelId="{283E9B58-16A7-49F8-AF81-F086374B7744}" type="pres">
      <dgm:prSet presAssocID="{32E01A5B-76AF-4ADC-8FD2-05DA0A75B7BF}" presName="sibTrans" presStyleCnt="0"/>
      <dgm:spPr/>
    </dgm:pt>
    <dgm:pt modelId="{0F26F58B-2A01-497A-82A6-F995A3B5A221}" type="pres">
      <dgm:prSet presAssocID="{9D3A27CE-A134-4BA6-8EE0-9023FE251521}" presName="compNode" presStyleCnt="0"/>
      <dgm:spPr/>
    </dgm:pt>
    <dgm:pt modelId="{785825DD-55FE-46EC-81A6-3C0D25528645}" type="pres">
      <dgm:prSet presAssocID="{9D3A27CE-A134-4BA6-8EE0-9023FE2515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A463B00-D596-47B1-9513-2AE79FCB3FAF}" type="pres">
      <dgm:prSet presAssocID="{9D3A27CE-A134-4BA6-8EE0-9023FE251521}" presName="spaceRect" presStyleCnt="0"/>
      <dgm:spPr/>
    </dgm:pt>
    <dgm:pt modelId="{185F48B9-5076-4399-A482-1BBCE5CF9443}" type="pres">
      <dgm:prSet presAssocID="{9D3A27CE-A134-4BA6-8EE0-9023FE25152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11F780A-56BF-4986-AEB3-51501324C8F9}" type="presOf" srcId="{DE7CC201-42E4-4F8B-9CD0-543A4993D406}" destId="{442BD1FB-B840-49A4-ABDA-EA29FB88CB8A}" srcOrd="0" destOrd="0" presId="urn:microsoft.com/office/officeart/2018/2/layout/IconLabelList"/>
    <dgm:cxn modelId="{DF16751B-E86A-4FF5-832F-F2C4EC19E2D2}" type="presOf" srcId="{9D3A27CE-A134-4BA6-8EE0-9023FE251521}" destId="{185F48B9-5076-4399-A482-1BBCE5CF9443}" srcOrd="0" destOrd="0" presId="urn:microsoft.com/office/officeart/2018/2/layout/IconLabelList"/>
    <dgm:cxn modelId="{1A99CB26-AA7C-492B-941E-C67203630AF6}" srcId="{35C12B99-DC11-4A82-ACE5-202226B04F44}" destId="{9D3A27CE-A134-4BA6-8EE0-9023FE251521}" srcOrd="2" destOrd="0" parTransId="{8A365092-912B-4934-BD83-4318530CC8C4}" sibTransId="{86F5D2DB-E63B-4C56-B2C4-3FEFE6AA2FF6}"/>
    <dgm:cxn modelId="{7CB6BB52-1B8D-4B35-A2E6-1DC7DC5089D2}" type="presOf" srcId="{BC349F84-35B7-4725-B70B-448F0745A63B}" destId="{03EACF26-E3DF-47D2-992A-BEB3A25A19B6}" srcOrd="0" destOrd="0" presId="urn:microsoft.com/office/officeart/2018/2/layout/IconLabelList"/>
    <dgm:cxn modelId="{3B4B90AF-7A51-4969-9A48-62C815C5352C}" srcId="{35C12B99-DC11-4A82-ACE5-202226B04F44}" destId="{DE7CC201-42E4-4F8B-9CD0-543A4993D406}" srcOrd="1" destOrd="0" parTransId="{DD02D533-8277-4162-A979-3D48F2F402BF}" sibTransId="{32E01A5B-76AF-4ADC-8FD2-05DA0A75B7BF}"/>
    <dgm:cxn modelId="{852665CD-E691-4F70-B9CC-DF2AFF762FE4}" type="presOf" srcId="{35C12B99-DC11-4A82-ACE5-202226B04F44}" destId="{4EBBA298-2C43-4FEC-9801-67FCA912ABCD}" srcOrd="0" destOrd="0" presId="urn:microsoft.com/office/officeart/2018/2/layout/IconLabelList"/>
    <dgm:cxn modelId="{6C7630D3-6371-45EA-AF6E-288724CDF3EA}" srcId="{35C12B99-DC11-4A82-ACE5-202226B04F44}" destId="{BC349F84-35B7-4725-B70B-448F0745A63B}" srcOrd="0" destOrd="0" parTransId="{DCAC444D-016C-43BB-9830-55C9BABABDD0}" sibTransId="{C750A0EC-EE01-4BF2-86EE-A04BAA9D25BD}"/>
    <dgm:cxn modelId="{10F4E326-EC64-4280-AF35-9FA3D1BB1A68}" type="presParOf" srcId="{4EBBA298-2C43-4FEC-9801-67FCA912ABCD}" destId="{ECC86E03-6706-4067-82B2-331CE8FF3D60}" srcOrd="0" destOrd="0" presId="urn:microsoft.com/office/officeart/2018/2/layout/IconLabelList"/>
    <dgm:cxn modelId="{93BE2A10-5345-4B6A-8C40-3B13C976B478}" type="presParOf" srcId="{ECC86E03-6706-4067-82B2-331CE8FF3D60}" destId="{9F9C4647-7C1B-4D17-A2BA-407CEBDBE109}" srcOrd="0" destOrd="0" presId="urn:microsoft.com/office/officeart/2018/2/layout/IconLabelList"/>
    <dgm:cxn modelId="{8B400392-846C-4A91-B648-D701F57588B5}" type="presParOf" srcId="{ECC86E03-6706-4067-82B2-331CE8FF3D60}" destId="{A0662913-AD48-4F85-AA54-8C9F1C9E56A7}" srcOrd="1" destOrd="0" presId="urn:microsoft.com/office/officeart/2018/2/layout/IconLabelList"/>
    <dgm:cxn modelId="{CC9F2D5B-5AD4-43C4-94F4-7FFBC4E955DD}" type="presParOf" srcId="{ECC86E03-6706-4067-82B2-331CE8FF3D60}" destId="{03EACF26-E3DF-47D2-992A-BEB3A25A19B6}" srcOrd="2" destOrd="0" presId="urn:microsoft.com/office/officeart/2018/2/layout/IconLabelList"/>
    <dgm:cxn modelId="{3FE402AA-D456-47A1-B58B-61BBAD9223CE}" type="presParOf" srcId="{4EBBA298-2C43-4FEC-9801-67FCA912ABCD}" destId="{FCEA4D69-9C4C-4018-89D6-BB90B213A641}" srcOrd="1" destOrd="0" presId="urn:microsoft.com/office/officeart/2018/2/layout/IconLabelList"/>
    <dgm:cxn modelId="{A7801BF4-BD54-4775-A720-264A8FE7F984}" type="presParOf" srcId="{4EBBA298-2C43-4FEC-9801-67FCA912ABCD}" destId="{3E02C9ED-4F16-4C45-A17D-0D3F8411D2FA}" srcOrd="2" destOrd="0" presId="urn:microsoft.com/office/officeart/2018/2/layout/IconLabelList"/>
    <dgm:cxn modelId="{0814F9B0-7B76-4D8B-8F18-D5F82BD0A070}" type="presParOf" srcId="{3E02C9ED-4F16-4C45-A17D-0D3F8411D2FA}" destId="{6700CF9B-726C-49DF-A1AB-196327376CF4}" srcOrd="0" destOrd="0" presId="urn:microsoft.com/office/officeart/2018/2/layout/IconLabelList"/>
    <dgm:cxn modelId="{3ADDC6AB-EDDC-40F7-A7FD-E67B1F5B62EA}" type="presParOf" srcId="{3E02C9ED-4F16-4C45-A17D-0D3F8411D2FA}" destId="{C20CB9CD-1C3A-4B79-BDBA-53DCAAE1A1BD}" srcOrd="1" destOrd="0" presId="urn:microsoft.com/office/officeart/2018/2/layout/IconLabelList"/>
    <dgm:cxn modelId="{008138CD-EB0B-4A96-A66F-86B33A20E59B}" type="presParOf" srcId="{3E02C9ED-4F16-4C45-A17D-0D3F8411D2FA}" destId="{442BD1FB-B840-49A4-ABDA-EA29FB88CB8A}" srcOrd="2" destOrd="0" presId="urn:microsoft.com/office/officeart/2018/2/layout/IconLabelList"/>
    <dgm:cxn modelId="{051337B1-005B-42E1-AF0B-DB9377CACD29}" type="presParOf" srcId="{4EBBA298-2C43-4FEC-9801-67FCA912ABCD}" destId="{283E9B58-16A7-49F8-AF81-F086374B7744}" srcOrd="3" destOrd="0" presId="urn:microsoft.com/office/officeart/2018/2/layout/IconLabelList"/>
    <dgm:cxn modelId="{29C6012C-C8FE-4F72-800B-7A2609045513}" type="presParOf" srcId="{4EBBA298-2C43-4FEC-9801-67FCA912ABCD}" destId="{0F26F58B-2A01-497A-82A6-F995A3B5A221}" srcOrd="4" destOrd="0" presId="urn:microsoft.com/office/officeart/2018/2/layout/IconLabelList"/>
    <dgm:cxn modelId="{273C591B-AF4F-4540-A62E-A45D06C75043}" type="presParOf" srcId="{0F26F58B-2A01-497A-82A6-F995A3B5A221}" destId="{785825DD-55FE-46EC-81A6-3C0D25528645}" srcOrd="0" destOrd="0" presId="urn:microsoft.com/office/officeart/2018/2/layout/IconLabelList"/>
    <dgm:cxn modelId="{7F49B65D-0E66-42E8-AED3-8C949C92531C}" type="presParOf" srcId="{0F26F58B-2A01-497A-82A6-F995A3B5A221}" destId="{3A463B00-D596-47B1-9513-2AE79FCB3FAF}" srcOrd="1" destOrd="0" presId="urn:microsoft.com/office/officeart/2018/2/layout/IconLabelList"/>
    <dgm:cxn modelId="{BFEB1C9A-9569-4E85-8E57-E11756039190}" type="presParOf" srcId="{0F26F58B-2A01-497A-82A6-F995A3B5A221}" destId="{185F48B9-5076-4399-A482-1BBCE5CF944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535899-2729-4212-8C54-60C908CAABC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BE41F48-3DC9-450B-B929-122B81A4609C}">
      <dgm:prSet/>
      <dgm:spPr/>
      <dgm:t>
        <a:bodyPr/>
        <a:lstStyle/>
        <a:p>
          <a:pPr>
            <a:defRPr cap="all"/>
          </a:pPr>
          <a:r>
            <a:rPr lang="en-US" dirty="0"/>
            <a:t>•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Analyzed posting frequency across categories over time</a:t>
          </a:r>
        </a:p>
      </dgm:t>
    </dgm:pt>
    <dgm:pt modelId="{0AD7C597-E75D-4DEB-8977-EE9A4E3C262F}" type="parTrans" cxnId="{FA4BDB02-2A6C-470F-A87A-347052D4F59E}">
      <dgm:prSet/>
      <dgm:spPr/>
      <dgm:t>
        <a:bodyPr/>
        <a:lstStyle/>
        <a:p>
          <a:endParaRPr lang="en-US"/>
        </a:p>
      </dgm:t>
    </dgm:pt>
    <dgm:pt modelId="{7614D655-1E08-4C35-9E19-65FDEA9B8016}" type="sibTrans" cxnId="{FA4BDB02-2A6C-470F-A87A-347052D4F59E}">
      <dgm:prSet/>
      <dgm:spPr/>
      <dgm:t>
        <a:bodyPr/>
        <a:lstStyle/>
        <a:p>
          <a:endParaRPr lang="en-US"/>
        </a:p>
      </dgm:t>
    </dgm:pt>
    <dgm:pt modelId="{21193BC1-0135-41BD-9448-E715E6EBC584}">
      <dgm:prSet/>
      <dgm:spPr/>
      <dgm:t>
        <a:bodyPr/>
        <a:lstStyle/>
        <a:p>
          <a:pPr>
            <a:defRPr cap="all"/>
          </a:pPr>
          <a:r>
            <a:rPr lang="en-US" dirty="0"/>
            <a:t>•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Identified fast-growing categories</a:t>
          </a:r>
        </a:p>
      </dgm:t>
    </dgm:pt>
    <dgm:pt modelId="{EB5ED159-FD7A-43DC-8F81-AA38B606B439}" type="parTrans" cxnId="{E4E3AC4D-6FA7-4FA9-9136-D97CAF286941}">
      <dgm:prSet/>
      <dgm:spPr/>
      <dgm:t>
        <a:bodyPr/>
        <a:lstStyle/>
        <a:p>
          <a:endParaRPr lang="en-US"/>
        </a:p>
      </dgm:t>
    </dgm:pt>
    <dgm:pt modelId="{F0EB6F40-FFAC-4D93-9C19-F6F88A1547BA}" type="sibTrans" cxnId="{E4E3AC4D-6FA7-4FA9-9136-D97CAF286941}">
      <dgm:prSet/>
      <dgm:spPr/>
      <dgm:t>
        <a:bodyPr/>
        <a:lstStyle/>
        <a:p>
          <a:endParaRPr lang="en-US"/>
        </a:p>
      </dgm:t>
    </dgm:pt>
    <dgm:pt modelId="{E53FB801-D3FF-45FA-8973-4ACB9DA39738}">
      <dgm:prSet/>
      <dgm:spPr/>
      <dgm:t>
        <a:bodyPr/>
        <a:lstStyle/>
        <a:p>
          <a:pPr>
            <a:defRPr cap="all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Visualization: line chart by month</a:t>
          </a:r>
        </a:p>
      </dgm:t>
    </dgm:pt>
    <dgm:pt modelId="{5A1231C7-4EFF-437A-9A2D-DC14928C26B2}" type="parTrans" cxnId="{211491E9-7290-4178-95A4-5656B7CCF7E1}">
      <dgm:prSet/>
      <dgm:spPr/>
      <dgm:t>
        <a:bodyPr/>
        <a:lstStyle/>
        <a:p>
          <a:endParaRPr lang="en-US"/>
        </a:p>
      </dgm:t>
    </dgm:pt>
    <dgm:pt modelId="{A1EDFE9E-8391-4CAE-9667-12B460AC16AF}" type="sibTrans" cxnId="{211491E9-7290-4178-95A4-5656B7CCF7E1}">
      <dgm:prSet/>
      <dgm:spPr/>
      <dgm:t>
        <a:bodyPr/>
        <a:lstStyle/>
        <a:p>
          <a:endParaRPr lang="en-US"/>
        </a:p>
      </dgm:t>
    </dgm:pt>
    <dgm:pt modelId="{6B9F48A6-D8AD-4EC5-9DCA-742D998C1F60}" type="pres">
      <dgm:prSet presAssocID="{E0535899-2729-4212-8C54-60C908CAABC6}" presName="root" presStyleCnt="0">
        <dgm:presLayoutVars>
          <dgm:dir/>
          <dgm:resizeHandles val="exact"/>
        </dgm:presLayoutVars>
      </dgm:prSet>
      <dgm:spPr/>
    </dgm:pt>
    <dgm:pt modelId="{BBC928D1-040E-4C26-938D-66617C3BEB37}" type="pres">
      <dgm:prSet presAssocID="{2BE41F48-3DC9-450B-B929-122B81A4609C}" presName="compNode" presStyleCnt="0"/>
      <dgm:spPr/>
    </dgm:pt>
    <dgm:pt modelId="{7FC2941B-E61A-4281-B8D6-679981D9516C}" type="pres">
      <dgm:prSet presAssocID="{2BE41F48-3DC9-450B-B929-122B81A4609C}" presName="iconBgRect" presStyleLbl="bgShp" presStyleIdx="0" presStyleCnt="3"/>
      <dgm:spPr/>
    </dgm:pt>
    <dgm:pt modelId="{1E859B54-D2A5-481E-9D35-8533C86F9BC6}" type="pres">
      <dgm:prSet presAssocID="{2BE41F48-3DC9-450B-B929-122B81A460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E9E278F-2752-48F6-A334-FE45961F71F6}" type="pres">
      <dgm:prSet presAssocID="{2BE41F48-3DC9-450B-B929-122B81A4609C}" presName="spaceRect" presStyleCnt="0"/>
      <dgm:spPr/>
    </dgm:pt>
    <dgm:pt modelId="{5EFF4ED6-E9D7-408C-94EA-F0EB2C7EAADB}" type="pres">
      <dgm:prSet presAssocID="{2BE41F48-3DC9-450B-B929-122B81A4609C}" presName="textRect" presStyleLbl="revTx" presStyleIdx="0" presStyleCnt="3">
        <dgm:presLayoutVars>
          <dgm:chMax val="1"/>
          <dgm:chPref val="1"/>
        </dgm:presLayoutVars>
      </dgm:prSet>
      <dgm:spPr/>
    </dgm:pt>
    <dgm:pt modelId="{8C154F97-554B-46A5-A653-568A056732E8}" type="pres">
      <dgm:prSet presAssocID="{7614D655-1E08-4C35-9E19-65FDEA9B8016}" presName="sibTrans" presStyleCnt="0"/>
      <dgm:spPr/>
    </dgm:pt>
    <dgm:pt modelId="{BB09384F-70B9-4DBC-8FD1-E9D94586CADB}" type="pres">
      <dgm:prSet presAssocID="{21193BC1-0135-41BD-9448-E715E6EBC584}" presName="compNode" presStyleCnt="0"/>
      <dgm:spPr/>
    </dgm:pt>
    <dgm:pt modelId="{0D5FEBF0-35A6-484E-BC9A-D3F735DFAA6C}" type="pres">
      <dgm:prSet presAssocID="{21193BC1-0135-41BD-9448-E715E6EBC584}" presName="iconBgRect" presStyleLbl="bgShp" presStyleIdx="1" presStyleCnt="3"/>
      <dgm:spPr/>
    </dgm:pt>
    <dgm:pt modelId="{459D9056-9F6D-4724-91B9-D444691F04A6}" type="pres">
      <dgm:prSet presAssocID="{21193BC1-0135-41BD-9448-E715E6EBC58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89ED2836-B5B2-41F0-8973-75B1EFB5CFA5}" type="pres">
      <dgm:prSet presAssocID="{21193BC1-0135-41BD-9448-E715E6EBC584}" presName="spaceRect" presStyleCnt="0"/>
      <dgm:spPr/>
    </dgm:pt>
    <dgm:pt modelId="{F5363F32-8F00-476A-B5D1-8BD142E0AAB2}" type="pres">
      <dgm:prSet presAssocID="{21193BC1-0135-41BD-9448-E715E6EBC584}" presName="textRect" presStyleLbl="revTx" presStyleIdx="1" presStyleCnt="3">
        <dgm:presLayoutVars>
          <dgm:chMax val="1"/>
          <dgm:chPref val="1"/>
        </dgm:presLayoutVars>
      </dgm:prSet>
      <dgm:spPr/>
    </dgm:pt>
    <dgm:pt modelId="{6CB01EFB-BB7F-42C7-B7E8-19C49A687D03}" type="pres">
      <dgm:prSet presAssocID="{F0EB6F40-FFAC-4D93-9C19-F6F88A1547BA}" presName="sibTrans" presStyleCnt="0"/>
      <dgm:spPr/>
    </dgm:pt>
    <dgm:pt modelId="{FE2B1FF3-5821-4AD8-839C-758739880252}" type="pres">
      <dgm:prSet presAssocID="{E53FB801-D3FF-45FA-8973-4ACB9DA39738}" presName="compNode" presStyleCnt="0"/>
      <dgm:spPr/>
    </dgm:pt>
    <dgm:pt modelId="{4B01CD56-C76E-4DA4-AD02-0982869BE11A}" type="pres">
      <dgm:prSet presAssocID="{E53FB801-D3FF-45FA-8973-4ACB9DA39738}" presName="iconBgRect" presStyleLbl="bgShp" presStyleIdx="2" presStyleCnt="3"/>
      <dgm:spPr/>
    </dgm:pt>
    <dgm:pt modelId="{14A5D706-A6C1-4A46-9EFB-B37A9A5A103D}" type="pres">
      <dgm:prSet presAssocID="{E53FB801-D3FF-45FA-8973-4ACB9DA397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347013AE-94DC-4165-8750-9C89634ABA36}" type="pres">
      <dgm:prSet presAssocID="{E53FB801-D3FF-45FA-8973-4ACB9DA39738}" presName="spaceRect" presStyleCnt="0"/>
      <dgm:spPr/>
    </dgm:pt>
    <dgm:pt modelId="{62FA2B4F-8C7F-4FBB-9EFD-7B612A1A4D17}" type="pres">
      <dgm:prSet presAssocID="{E53FB801-D3FF-45FA-8973-4ACB9DA3973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A4BDB02-2A6C-470F-A87A-347052D4F59E}" srcId="{E0535899-2729-4212-8C54-60C908CAABC6}" destId="{2BE41F48-3DC9-450B-B929-122B81A4609C}" srcOrd="0" destOrd="0" parTransId="{0AD7C597-E75D-4DEB-8977-EE9A4E3C262F}" sibTransId="{7614D655-1E08-4C35-9E19-65FDEA9B8016}"/>
    <dgm:cxn modelId="{E9BB8A66-0530-4087-BF08-B2619023AB0E}" type="presOf" srcId="{E0535899-2729-4212-8C54-60C908CAABC6}" destId="{6B9F48A6-D8AD-4EC5-9DCA-742D998C1F60}" srcOrd="0" destOrd="0" presId="urn:microsoft.com/office/officeart/2018/5/layout/IconCircleLabelList"/>
    <dgm:cxn modelId="{D28AAF67-5CFC-411D-BD9E-265902045B40}" type="presOf" srcId="{21193BC1-0135-41BD-9448-E715E6EBC584}" destId="{F5363F32-8F00-476A-B5D1-8BD142E0AAB2}" srcOrd="0" destOrd="0" presId="urn:microsoft.com/office/officeart/2018/5/layout/IconCircleLabelList"/>
    <dgm:cxn modelId="{0A817A4C-7306-43D7-A619-68EA0C3E285E}" type="presOf" srcId="{2BE41F48-3DC9-450B-B929-122B81A4609C}" destId="{5EFF4ED6-E9D7-408C-94EA-F0EB2C7EAADB}" srcOrd="0" destOrd="0" presId="urn:microsoft.com/office/officeart/2018/5/layout/IconCircleLabelList"/>
    <dgm:cxn modelId="{E4E3AC4D-6FA7-4FA9-9136-D97CAF286941}" srcId="{E0535899-2729-4212-8C54-60C908CAABC6}" destId="{21193BC1-0135-41BD-9448-E715E6EBC584}" srcOrd="1" destOrd="0" parTransId="{EB5ED159-FD7A-43DC-8F81-AA38B606B439}" sibTransId="{F0EB6F40-FFAC-4D93-9C19-F6F88A1547BA}"/>
    <dgm:cxn modelId="{CC0DFCE0-6C41-4092-A62B-2CBB92A689E2}" type="presOf" srcId="{E53FB801-D3FF-45FA-8973-4ACB9DA39738}" destId="{62FA2B4F-8C7F-4FBB-9EFD-7B612A1A4D17}" srcOrd="0" destOrd="0" presId="urn:microsoft.com/office/officeart/2018/5/layout/IconCircleLabelList"/>
    <dgm:cxn modelId="{211491E9-7290-4178-95A4-5656B7CCF7E1}" srcId="{E0535899-2729-4212-8C54-60C908CAABC6}" destId="{E53FB801-D3FF-45FA-8973-4ACB9DA39738}" srcOrd="2" destOrd="0" parTransId="{5A1231C7-4EFF-437A-9A2D-DC14928C26B2}" sibTransId="{A1EDFE9E-8391-4CAE-9667-12B460AC16AF}"/>
    <dgm:cxn modelId="{00E47FA8-E3D3-4059-A7EC-6296F2DEA007}" type="presParOf" srcId="{6B9F48A6-D8AD-4EC5-9DCA-742D998C1F60}" destId="{BBC928D1-040E-4C26-938D-66617C3BEB37}" srcOrd="0" destOrd="0" presId="urn:microsoft.com/office/officeart/2018/5/layout/IconCircleLabelList"/>
    <dgm:cxn modelId="{AF59C2C0-3F41-4132-B030-8A255FE05B56}" type="presParOf" srcId="{BBC928D1-040E-4C26-938D-66617C3BEB37}" destId="{7FC2941B-E61A-4281-B8D6-679981D9516C}" srcOrd="0" destOrd="0" presId="urn:microsoft.com/office/officeart/2018/5/layout/IconCircleLabelList"/>
    <dgm:cxn modelId="{8933FC67-4C0D-443F-B71E-6D2AA4A1BCE7}" type="presParOf" srcId="{BBC928D1-040E-4C26-938D-66617C3BEB37}" destId="{1E859B54-D2A5-481E-9D35-8533C86F9BC6}" srcOrd="1" destOrd="0" presId="urn:microsoft.com/office/officeart/2018/5/layout/IconCircleLabelList"/>
    <dgm:cxn modelId="{543159C5-1D31-4C3B-B91A-156DD3658646}" type="presParOf" srcId="{BBC928D1-040E-4C26-938D-66617C3BEB37}" destId="{AE9E278F-2752-48F6-A334-FE45961F71F6}" srcOrd="2" destOrd="0" presId="urn:microsoft.com/office/officeart/2018/5/layout/IconCircleLabelList"/>
    <dgm:cxn modelId="{D268A055-53DB-421E-A798-F716956ACE3C}" type="presParOf" srcId="{BBC928D1-040E-4C26-938D-66617C3BEB37}" destId="{5EFF4ED6-E9D7-408C-94EA-F0EB2C7EAADB}" srcOrd="3" destOrd="0" presId="urn:microsoft.com/office/officeart/2018/5/layout/IconCircleLabelList"/>
    <dgm:cxn modelId="{AFEF5846-585C-4B08-AA58-E17C72D3AC5B}" type="presParOf" srcId="{6B9F48A6-D8AD-4EC5-9DCA-742D998C1F60}" destId="{8C154F97-554B-46A5-A653-568A056732E8}" srcOrd="1" destOrd="0" presId="urn:microsoft.com/office/officeart/2018/5/layout/IconCircleLabelList"/>
    <dgm:cxn modelId="{65A36FD9-E171-421B-B5F1-2FE0E488DB54}" type="presParOf" srcId="{6B9F48A6-D8AD-4EC5-9DCA-742D998C1F60}" destId="{BB09384F-70B9-4DBC-8FD1-E9D94586CADB}" srcOrd="2" destOrd="0" presId="urn:microsoft.com/office/officeart/2018/5/layout/IconCircleLabelList"/>
    <dgm:cxn modelId="{5F023C4C-A127-41BC-A9A3-2BB55FF2ADB6}" type="presParOf" srcId="{BB09384F-70B9-4DBC-8FD1-E9D94586CADB}" destId="{0D5FEBF0-35A6-484E-BC9A-D3F735DFAA6C}" srcOrd="0" destOrd="0" presId="urn:microsoft.com/office/officeart/2018/5/layout/IconCircleLabelList"/>
    <dgm:cxn modelId="{B7D0E6D2-EE5A-4287-9A2E-3BF8E6F2491A}" type="presParOf" srcId="{BB09384F-70B9-4DBC-8FD1-E9D94586CADB}" destId="{459D9056-9F6D-4724-91B9-D444691F04A6}" srcOrd="1" destOrd="0" presId="urn:microsoft.com/office/officeart/2018/5/layout/IconCircleLabelList"/>
    <dgm:cxn modelId="{F565DB2C-26AB-4694-ACE2-5B9701C3CC8F}" type="presParOf" srcId="{BB09384F-70B9-4DBC-8FD1-E9D94586CADB}" destId="{89ED2836-B5B2-41F0-8973-75B1EFB5CFA5}" srcOrd="2" destOrd="0" presId="urn:microsoft.com/office/officeart/2018/5/layout/IconCircleLabelList"/>
    <dgm:cxn modelId="{470AA6D0-4833-45C0-BB05-A9F11A13ADFE}" type="presParOf" srcId="{BB09384F-70B9-4DBC-8FD1-E9D94586CADB}" destId="{F5363F32-8F00-476A-B5D1-8BD142E0AAB2}" srcOrd="3" destOrd="0" presId="urn:microsoft.com/office/officeart/2018/5/layout/IconCircleLabelList"/>
    <dgm:cxn modelId="{F332E6BE-0837-4934-9710-595B20B8FFC5}" type="presParOf" srcId="{6B9F48A6-D8AD-4EC5-9DCA-742D998C1F60}" destId="{6CB01EFB-BB7F-42C7-B7E8-19C49A687D03}" srcOrd="3" destOrd="0" presId="urn:microsoft.com/office/officeart/2018/5/layout/IconCircleLabelList"/>
    <dgm:cxn modelId="{955392B4-74B9-4DC5-8C3D-2DE7F5BA5CC4}" type="presParOf" srcId="{6B9F48A6-D8AD-4EC5-9DCA-742D998C1F60}" destId="{FE2B1FF3-5821-4AD8-839C-758739880252}" srcOrd="4" destOrd="0" presId="urn:microsoft.com/office/officeart/2018/5/layout/IconCircleLabelList"/>
    <dgm:cxn modelId="{B3D4F9A5-445E-431E-9D9A-D5FD4E9D1BC5}" type="presParOf" srcId="{FE2B1FF3-5821-4AD8-839C-758739880252}" destId="{4B01CD56-C76E-4DA4-AD02-0982869BE11A}" srcOrd="0" destOrd="0" presId="urn:microsoft.com/office/officeart/2018/5/layout/IconCircleLabelList"/>
    <dgm:cxn modelId="{CCDA3A02-94CF-430D-B184-AF0F5EF9B242}" type="presParOf" srcId="{FE2B1FF3-5821-4AD8-839C-758739880252}" destId="{14A5D706-A6C1-4A46-9EFB-B37A9A5A103D}" srcOrd="1" destOrd="0" presId="urn:microsoft.com/office/officeart/2018/5/layout/IconCircleLabelList"/>
    <dgm:cxn modelId="{AFDB3D48-DBAB-4324-894B-FAC993078170}" type="presParOf" srcId="{FE2B1FF3-5821-4AD8-839C-758739880252}" destId="{347013AE-94DC-4165-8750-9C89634ABA36}" srcOrd="2" destOrd="0" presId="urn:microsoft.com/office/officeart/2018/5/layout/IconCircleLabelList"/>
    <dgm:cxn modelId="{FDCDABA4-18EE-4D1E-84E2-0B848778A74A}" type="presParOf" srcId="{FE2B1FF3-5821-4AD8-839C-758739880252}" destId="{62FA2B4F-8C7F-4FBB-9EFD-7B612A1A4D1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5EA4F6-BC40-4617-93B9-879D383A701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1B4100D2-C6F2-42B8-902A-978FB1B56E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Built forecasting models (Prophet, ARIMA, LSTM</a:t>
          </a:r>
          <a:r>
            <a:rPr lang="en-US" dirty="0"/>
            <a:t>)</a:t>
          </a:r>
        </a:p>
      </dgm:t>
    </dgm:pt>
    <dgm:pt modelId="{285BEB5C-6B99-4ABC-83E6-21B4A8725E4D}" type="parTrans" cxnId="{F2AE9E40-9161-45BA-8B68-78FE6A0FD043}">
      <dgm:prSet/>
      <dgm:spPr/>
      <dgm:t>
        <a:bodyPr/>
        <a:lstStyle/>
        <a:p>
          <a:endParaRPr lang="en-US"/>
        </a:p>
      </dgm:t>
    </dgm:pt>
    <dgm:pt modelId="{ECBB7C93-D434-496B-BF72-1D62133A471C}" type="sibTrans" cxnId="{F2AE9E40-9161-45BA-8B68-78FE6A0FD043}">
      <dgm:prSet/>
      <dgm:spPr/>
      <dgm:t>
        <a:bodyPr/>
        <a:lstStyle/>
        <a:p>
          <a:endParaRPr lang="en-US"/>
        </a:p>
      </dgm:t>
    </dgm:pt>
    <dgm:pt modelId="{1A8810BD-7907-4235-B962-3333E2BDFB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Predicted monthly demand for job roles</a:t>
          </a:r>
        </a:p>
      </dgm:t>
    </dgm:pt>
    <dgm:pt modelId="{49F638DF-05A0-4E4E-AE68-9182FBE3BB20}" type="parTrans" cxnId="{FE583B8C-1C2B-4CA1-9668-F1EB6E88024A}">
      <dgm:prSet/>
      <dgm:spPr/>
      <dgm:t>
        <a:bodyPr/>
        <a:lstStyle/>
        <a:p>
          <a:endParaRPr lang="en-US"/>
        </a:p>
      </dgm:t>
    </dgm:pt>
    <dgm:pt modelId="{138DB439-2CBA-4DE6-8DEF-D243B8DDF33C}" type="sibTrans" cxnId="{FE583B8C-1C2B-4CA1-9668-F1EB6E88024A}">
      <dgm:prSet/>
      <dgm:spPr/>
      <dgm:t>
        <a:bodyPr/>
        <a:lstStyle/>
        <a:p>
          <a:endParaRPr lang="en-US"/>
        </a:p>
      </dgm:t>
    </dgm:pt>
    <dgm:pt modelId="{991740FA-34B8-4C65-8EA6-A0A3F17F0F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Example: Data Scientist, ML Engineer roles increasing</a:t>
          </a:r>
        </a:p>
      </dgm:t>
    </dgm:pt>
    <dgm:pt modelId="{55E35BC9-9112-44DB-A14D-4931F4886812}" type="parTrans" cxnId="{24CA2B03-0B9E-4A20-900C-FE9FCC8D9A78}">
      <dgm:prSet/>
      <dgm:spPr/>
      <dgm:t>
        <a:bodyPr/>
        <a:lstStyle/>
        <a:p>
          <a:endParaRPr lang="en-US"/>
        </a:p>
      </dgm:t>
    </dgm:pt>
    <dgm:pt modelId="{1549F366-ED5C-4F06-9A13-AA2BBD5B2D4C}" type="sibTrans" cxnId="{24CA2B03-0B9E-4A20-900C-FE9FCC8D9A78}">
      <dgm:prSet/>
      <dgm:spPr/>
      <dgm:t>
        <a:bodyPr/>
        <a:lstStyle/>
        <a:p>
          <a:endParaRPr lang="en-US"/>
        </a:p>
      </dgm:t>
    </dgm:pt>
    <dgm:pt modelId="{BDC8DDAD-BE6F-423B-BEDB-61474FB7CA05}" type="pres">
      <dgm:prSet presAssocID="{085EA4F6-BC40-4617-93B9-879D383A701D}" presName="root" presStyleCnt="0">
        <dgm:presLayoutVars>
          <dgm:dir/>
          <dgm:resizeHandles val="exact"/>
        </dgm:presLayoutVars>
      </dgm:prSet>
      <dgm:spPr/>
    </dgm:pt>
    <dgm:pt modelId="{C57E9437-BAE3-4438-9BD5-261C4E4722B1}" type="pres">
      <dgm:prSet presAssocID="{1B4100D2-C6F2-42B8-902A-978FB1B56E68}" presName="compNode" presStyleCnt="0"/>
      <dgm:spPr/>
    </dgm:pt>
    <dgm:pt modelId="{C8CD5CFA-8EB5-4B9A-B21E-CDF15C7C5624}" type="pres">
      <dgm:prSet presAssocID="{1B4100D2-C6F2-42B8-902A-978FB1B56E6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832B7221-945D-46A4-B93A-6A700671529F}" type="pres">
      <dgm:prSet presAssocID="{1B4100D2-C6F2-42B8-902A-978FB1B56E68}" presName="spaceRect" presStyleCnt="0"/>
      <dgm:spPr/>
    </dgm:pt>
    <dgm:pt modelId="{02DE7462-09BC-47BC-99E2-90DEB9F62553}" type="pres">
      <dgm:prSet presAssocID="{1B4100D2-C6F2-42B8-902A-978FB1B56E68}" presName="textRect" presStyleLbl="revTx" presStyleIdx="0" presStyleCnt="3">
        <dgm:presLayoutVars>
          <dgm:chMax val="1"/>
          <dgm:chPref val="1"/>
        </dgm:presLayoutVars>
      </dgm:prSet>
      <dgm:spPr/>
    </dgm:pt>
    <dgm:pt modelId="{DC422A33-42F2-49A0-8F2D-0194C1CDB340}" type="pres">
      <dgm:prSet presAssocID="{ECBB7C93-D434-496B-BF72-1D62133A471C}" presName="sibTrans" presStyleCnt="0"/>
      <dgm:spPr/>
    </dgm:pt>
    <dgm:pt modelId="{47F42AA6-C652-45FD-994B-AE678C0B2EB2}" type="pres">
      <dgm:prSet presAssocID="{1A8810BD-7907-4235-B962-3333E2BDFBE1}" presName="compNode" presStyleCnt="0"/>
      <dgm:spPr/>
    </dgm:pt>
    <dgm:pt modelId="{B81BD1BC-114A-495D-981F-B607410A52D2}" type="pres">
      <dgm:prSet presAssocID="{1A8810BD-7907-4235-B962-3333E2BDFBE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F5C98ED0-6BC0-4481-B111-C84756CD2D7D}" type="pres">
      <dgm:prSet presAssocID="{1A8810BD-7907-4235-B962-3333E2BDFBE1}" presName="spaceRect" presStyleCnt="0"/>
      <dgm:spPr/>
    </dgm:pt>
    <dgm:pt modelId="{40603A78-BF8E-4397-9081-05CA53AAF3E1}" type="pres">
      <dgm:prSet presAssocID="{1A8810BD-7907-4235-B962-3333E2BDFBE1}" presName="textRect" presStyleLbl="revTx" presStyleIdx="1" presStyleCnt="3">
        <dgm:presLayoutVars>
          <dgm:chMax val="1"/>
          <dgm:chPref val="1"/>
        </dgm:presLayoutVars>
      </dgm:prSet>
      <dgm:spPr/>
    </dgm:pt>
    <dgm:pt modelId="{3A29CD64-F224-402D-BDE8-44E7A88AB519}" type="pres">
      <dgm:prSet presAssocID="{138DB439-2CBA-4DE6-8DEF-D243B8DDF33C}" presName="sibTrans" presStyleCnt="0"/>
      <dgm:spPr/>
    </dgm:pt>
    <dgm:pt modelId="{5543AE1A-03C1-4005-AAAD-60EA00D60C85}" type="pres">
      <dgm:prSet presAssocID="{991740FA-34B8-4C65-8EA6-A0A3F17F0FB7}" presName="compNode" presStyleCnt="0"/>
      <dgm:spPr/>
    </dgm:pt>
    <dgm:pt modelId="{3AEAF0C7-637C-472D-AE88-BF40BAF7C9A4}" type="pres">
      <dgm:prSet presAssocID="{991740FA-34B8-4C65-8EA6-A0A3F17F0FB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7EC4A1F-0697-45A7-B171-EF8D4D4A6C40}" type="pres">
      <dgm:prSet presAssocID="{991740FA-34B8-4C65-8EA6-A0A3F17F0FB7}" presName="spaceRect" presStyleCnt="0"/>
      <dgm:spPr/>
    </dgm:pt>
    <dgm:pt modelId="{FF9FEDD5-ED08-4242-A60A-B2F281478C26}" type="pres">
      <dgm:prSet presAssocID="{991740FA-34B8-4C65-8EA6-A0A3F17F0FB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4CA2B03-0B9E-4A20-900C-FE9FCC8D9A78}" srcId="{085EA4F6-BC40-4617-93B9-879D383A701D}" destId="{991740FA-34B8-4C65-8EA6-A0A3F17F0FB7}" srcOrd="2" destOrd="0" parTransId="{55E35BC9-9112-44DB-A14D-4931F4886812}" sibTransId="{1549F366-ED5C-4F06-9A13-AA2BBD5B2D4C}"/>
    <dgm:cxn modelId="{E3446713-3B3A-4538-9F42-30F8DB7DF3DB}" type="presOf" srcId="{085EA4F6-BC40-4617-93B9-879D383A701D}" destId="{BDC8DDAD-BE6F-423B-BEDB-61474FB7CA05}" srcOrd="0" destOrd="0" presId="urn:microsoft.com/office/officeart/2018/2/layout/IconLabelList"/>
    <dgm:cxn modelId="{F2AE9E40-9161-45BA-8B68-78FE6A0FD043}" srcId="{085EA4F6-BC40-4617-93B9-879D383A701D}" destId="{1B4100D2-C6F2-42B8-902A-978FB1B56E68}" srcOrd="0" destOrd="0" parTransId="{285BEB5C-6B99-4ABC-83E6-21B4A8725E4D}" sibTransId="{ECBB7C93-D434-496B-BF72-1D62133A471C}"/>
    <dgm:cxn modelId="{E99EBE6D-CF16-427F-B73F-366F174B3F0F}" type="presOf" srcId="{991740FA-34B8-4C65-8EA6-A0A3F17F0FB7}" destId="{FF9FEDD5-ED08-4242-A60A-B2F281478C26}" srcOrd="0" destOrd="0" presId="urn:microsoft.com/office/officeart/2018/2/layout/IconLabelList"/>
    <dgm:cxn modelId="{C4DDBA54-22C3-4016-A160-675A986B00C5}" type="presOf" srcId="{1A8810BD-7907-4235-B962-3333E2BDFBE1}" destId="{40603A78-BF8E-4397-9081-05CA53AAF3E1}" srcOrd="0" destOrd="0" presId="urn:microsoft.com/office/officeart/2018/2/layout/IconLabelList"/>
    <dgm:cxn modelId="{FE583B8C-1C2B-4CA1-9668-F1EB6E88024A}" srcId="{085EA4F6-BC40-4617-93B9-879D383A701D}" destId="{1A8810BD-7907-4235-B962-3333E2BDFBE1}" srcOrd="1" destOrd="0" parTransId="{49F638DF-05A0-4E4E-AE68-9182FBE3BB20}" sibTransId="{138DB439-2CBA-4DE6-8DEF-D243B8DDF33C}"/>
    <dgm:cxn modelId="{1048DFFE-F127-4FAD-BE51-B1C9775ACC22}" type="presOf" srcId="{1B4100D2-C6F2-42B8-902A-978FB1B56E68}" destId="{02DE7462-09BC-47BC-99E2-90DEB9F62553}" srcOrd="0" destOrd="0" presId="urn:microsoft.com/office/officeart/2018/2/layout/IconLabelList"/>
    <dgm:cxn modelId="{CCF77C68-2677-4E41-9F20-874A5D92C059}" type="presParOf" srcId="{BDC8DDAD-BE6F-423B-BEDB-61474FB7CA05}" destId="{C57E9437-BAE3-4438-9BD5-261C4E4722B1}" srcOrd="0" destOrd="0" presId="urn:microsoft.com/office/officeart/2018/2/layout/IconLabelList"/>
    <dgm:cxn modelId="{374E3B86-DE5B-49F6-A6E9-3DB4C8ADF765}" type="presParOf" srcId="{C57E9437-BAE3-4438-9BD5-261C4E4722B1}" destId="{C8CD5CFA-8EB5-4B9A-B21E-CDF15C7C5624}" srcOrd="0" destOrd="0" presId="urn:microsoft.com/office/officeart/2018/2/layout/IconLabelList"/>
    <dgm:cxn modelId="{4CFB69DC-D890-41DB-A123-08968213E39D}" type="presParOf" srcId="{C57E9437-BAE3-4438-9BD5-261C4E4722B1}" destId="{832B7221-945D-46A4-B93A-6A700671529F}" srcOrd="1" destOrd="0" presId="urn:microsoft.com/office/officeart/2018/2/layout/IconLabelList"/>
    <dgm:cxn modelId="{62904C64-8639-43DE-AFB3-0418A1317BD6}" type="presParOf" srcId="{C57E9437-BAE3-4438-9BD5-261C4E4722B1}" destId="{02DE7462-09BC-47BC-99E2-90DEB9F62553}" srcOrd="2" destOrd="0" presId="urn:microsoft.com/office/officeart/2018/2/layout/IconLabelList"/>
    <dgm:cxn modelId="{8DACDCAD-943D-4F46-8DB2-4FA669D381DB}" type="presParOf" srcId="{BDC8DDAD-BE6F-423B-BEDB-61474FB7CA05}" destId="{DC422A33-42F2-49A0-8F2D-0194C1CDB340}" srcOrd="1" destOrd="0" presId="urn:microsoft.com/office/officeart/2018/2/layout/IconLabelList"/>
    <dgm:cxn modelId="{68D8DC68-6B1F-47BB-AA9B-346002AD3B16}" type="presParOf" srcId="{BDC8DDAD-BE6F-423B-BEDB-61474FB7CA05}" destId="{47F42AA6-C652-45FD-994B-AE678C0B2EB2}" srcOrd="2" destOrd="0" presId="urn:microsoft.com/office/officeart/2018/2/layout/IconLabelList"/>
    <dgm:cxn modelId="{D1892C4D-1F34-44CD-B90E-41918AB4385F}" type="presParOf" srcId="{47F42AA6-C652-45FD-994B-AE678C0B2EB2}" destId="{B81BD1BC-114A-495D-981F-B607410A52D2}" srcOrd="0" destOrd="0" presId="urn:microsoft.com/office/officeart/2018/2/layout/IconLabelList"/>
    <dgm:cxn modelId="{8AFDF013-D1C9-4C62-9733-045C33EA3635}" type="presParOf" srcId="{47F42AA6-C652-45FD-994B-AE678C0B2EB2}" destId="{F5C98ED0-6BC0-4481-B111-C84756CD2D7D}" srcOrd="1" destOrd="0" presId="urn:microsoft.com/office/officeart/2018/2/layout/IconLabelList"/>
    <dgm:cxn modelId="{C1A26D2F-DC05-49A5-9B6F-0C99176E1B8B}" type="presParOf" srcId="{47F42AA6-C652-45FD-994B-AE678C0B2EB2}" destId="{40603A78-BF8E-4397-9081-05CA53AAF3E1}" srcOrd="2" destOrd="0" presId="urn:microsoft.com/office/officeart/2018/2/layout/IconLabelList"/>
    <dgm:cxn modelId="{3885E60D-8B54-425E-B7F2-8047D8F2DF1B}" type="presParOf" srcId="{BDC8DDAD-BE6F-423B-BEDB-61474FB7CA05}" destId="{3A29CD64-F224-402D-BDE8-44E7A88AB519}" srcOrd="3" destOrd="0" presId="urn:microsoft.com/office/officeart/2018/2/layout/IconLabelList"/>
    <dgm:cxn modelId="{8E9868FE-D167-4141-96AC-5D533297B8C4}" type="presParOf" srcId="{BDC8DDAD-BE6F-423B-BEDB-61474FB7CA05}" destId="{5543AE1A-03C1-4005-AAAD-60EA00D60C85}" srcOrd="4" destOrd="0" presId="urn:microsoft.com/office/officeart/2018/2/layout/IconLabelList"/>
    <dgm:cxn modelId="{6FA2EED6-C6B2-4ECA-9B49-09A64B830973}" type="presParOf" srcId="{5543AE1A-03C1-4005-AAAD-60EA00D60C85}" destId="{3AEAF0C7-637C-472D-AE88-BF40BAF7C9A4}" srcOrd="0" destOrd="0" presId="urn:microsoft.com/office/officeart/2018/2/layout/IconLabelList"/>
    <dgm:cxn modelId="{008AA4C5-F38C-42B9-83AB-5517EC3090F4}" type="presParOf" srcId="{5543AE1A-03C1-4005-AAAD-60EA00D60C85}" destId="{E7EC4A1F-0697-45A7-B171-EF8D4D4A6C40}" srcOrd="1" destOrd="0" presId="urn:microsoft.com/office/officeart/2018/2/layout/IconLabelList"/>
    <dgm:cxn modelId="{C213A42C-0309-4EB6-A381-DE39D6A81BB1}" type="presParOf" srcId="{5543AE1A-03C1-4005-AAAD-60EA00D60C85}" destId="{FF9FEDD5-ED08-4242-A60A-B2F281478C2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432097-9BC2-43F4-A946-A32DE4FEA45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0505A0E-0AB6-42D6-B215-B4B6825A714D}">
      <dgm:prSet/>
      <dgm:spPr/>
      <dgm:t>
        <a:bodyPr/>
        <a:lstStyle/>
        <a:p>
          <a:pPr>
            <a:defRPr cap="all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Content-based recommendation using job descriptions</a:t>
          </a:r>
        </a:p>
      </dgm:t>
    </dgm:pt>
    <dgm:pt modelId="{225AC38C-FD91-475E-AEBF-B1198DA1B1E2}" type="parTrans" cxnId="{B1A86D62-833E-4A50-B620-F245ED452CDA}">
      <dgm:prSet/>
      <dgm:spPr/>
      <dgm:t>
        <a:bodyPr/>
        <a:lstStyle/>
        <a:p>
          <a:endParaRPr lang="en-US"/>
        </a:p>
      </dgm:t>
    </dgm:pt>
    <dgm:pt modelId="{49633420-6B7B-4282-8F9C-4C2CCB22195F}" type="sibTrans" cxnId="{B1A86D62-833E-4A50-B620-F245ED452CDA}">
      <dgm:prSet/>
      <dgm:spPr/>
      <dgm:t>
        <a:bodyPr/>
        <a:lstStyle/>
        <a:p>
          <a:endParaRPr lang="en-US"/>
        </a:p>
      </dgm:t>
    </dgm:pt>
    <dgm:pt modelId="{D5840937-7D8D-4A45-AB43-C93151109D18}">
      <dgm:prSet/>
      <dgm:spPr/>
      <dgm:t>
        <a:bodyPr/>
        <a:lstStyle/>
        <a:p>
          <a:pPr>
            <a:defRPr cap="all"/>
          </a:pPr>
          <a:r>
            <a:rPr lang="en-US" dirty="0"/>
            <a:t>•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TF-IDF + Cosine similarity for matching</a:t>
          </a:r>
        </a:p>
      </dgm:t>
    </dgm:pt>
    <dgm:pt modelId="{FFFD17F2-E5E6-49DE-8783-70AAD97C41D1}" type="parTrans" cxnId="{154B28F5-FA5B-4872-8836-01C8AEBC5257}">
      <dgm:prSet/>
      <dgm:spPr/>
      <dgm:t>
        <a:bodyPr/>
        <a:lstStyle/>
        <a:p>
          <a:endParaRPr lang="en-US"/>
        </a:p>
      </dgm:t>
    </dgm:pt>
    <dgm:pt modelId="{2713BF52-75FE-46E9-B6BA-9E72F7BEFCF8}" type="sibTrans" cxnId="{154B28F5-FA5B-4872-8836-01C8AEBC5257}">
      <dgm:prSet/>
      <dgm:spPr/>
      <dgm:t>
        <a:bodyPr/>
        <a:lstStyle/>
        <a:p>
          <a:endParaRPr lang="en-US"/>
        </a:p>
      </dgm:t>
    </dgm:pt>
    <dgm:pt modelId="{CE8654BF-FB23-4877-AE94-4467E3F2F8BA}">
      <dgm:prSet/>
      <dgm:spPr/>
      <dgm:t>
        <a:bodyPr/>
        <a:lstStyle/>
        <a:p>
          <a:pPr>
            <a:defRPr cap="all"/>
          </a:pPr>
          <a:r>
            <a:rPr lang="en-US" dirty="0"/>
            <a:t>•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Suggested top similar jobs for user input</a:t>
          </a:r>
        </a:p>
      </dgm:t>
    </dgm:pt>
    <dgm:pt modelId="{71A6A3A4-E82B-4CD6-974B-8A6514F8F657}" type="parTrans" cxnId="{57A9E440-B93B-46ED-B647-772659EE6253}">
      <dgm:prSet/>
      <dgm:spPr/>
      <dgm:t>
        <a:bodyPr/>
        <a:lstStyle/>
        <a:p>
          <a:endParaRPr lang="en-US"/>
        </a:p>
      </dgm:t>
    </dgm:pt>
    <dgm:pt modelId="{0DBDEAAB-D660-4662-A31B-C0A5DE1EEDDA}" type="sibTrans" cxnId="{57A9E440-B93B-46ED-B647-772659EE6253}">
      <dgm:prSet/>
      <dgm:spPr/>
      <dgm:t>
        <a:bodyPr/>
        <a:lstStyle/>
        <a:p>
          <a:endParaRPr lang="en-US"/>
        </a:p>
      </dgm:t>
    </dgm:pt>
    <dgm:pt modelId="{C6A9EB69-AEA1-44D2-A580-C152B2AAA04D}" type="pres">
      <dgm:prSet presAssocID="{42432097-9BC2-43F4-A946-A32DE4FEA456}" presName="root" presStyleCnt="0">
        <dgm:presLayoutVars>
          <dgm:dir/>
          <dgm:resizeHandles val="exact"/>
        </dgm:presLayoutVars>
      </dgm:prSet>
      <dgm:spPr/>
    </dgm:pt>
    <dgm:pt modelId="{998934D2-323B-4E96-A395-4CB57D2057BB}" type="pres">
      <dgm:prSet presAssocID="{80505A0E-0AB6-42D6-B215-B4B6825A714D}" presName="compNode" presStyleCnt="0"/>
      <dgm:spPr/>
    </dgm:pt>
    <dgm:pt modelId="{448CAF74-718E-465A-A109-9B78EC25F721}" type="pres">
      <dgm:prSet presAssocID="{80505A0E-0AB6-42D6-B215-B4B6825A714D}" presName="iconBgRect" presStyleLbl="bgShp" presStyleIdx="0" presStyleCnt="3"/>
      <dgm:spPr/>
    </dgm:pt>
    <dgm:pt modelId="{49676043-4003-4A5D-B089-CFBC4F081AEB}" type="pres">
      <dgm:prSet presAssocID="{80505A0E-0AB6-42D6-B215-B4B6825A71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DC35B58-4861-46D8-9467-01F3F051610D}" type="pres">
      <dgm:prSet presAssocID="{80505A0E-0AB6-42D6-B215-B4B6825A714D}" presName="spaceRect" presStyleCnt="0"/>
      <dgm:spPr/>
    </dgm:pt>
    <dgm:pt modelId="{335EF56A-FB7C-478A-BFEE-0D5AF066EE03}" type="pres">
      <dgm:prSet presAssocID="{80505A0E-0AB6-42D6-B215-B4B6825A714D}" presName="textRect" presStyleLbl="revTx" presStyleIdx="0" presStyleCnt="3">
        <dgm:presLayoutVars>
          <dgm:chMax val="1"/>
          <dgm:chPref val="1"/>
        </dgm:presLayoutVars>
      </dgm:prSet>
      <dgm:spPr/>
    </dgm:pt>
    <dgm:pt modelId="{939A2F03-D842-4319-82B9-0823093CD484}" type="pres">
      <dgm:prSet presAssocID="{49633420-6B7B-4282-8F9C-4C2CCB22195F}" presName="sibTrans" presStyleCnt="0"/>
      <dgm:spPr/>
    </dgm:pt>
    <dgm:pt modelId="{5789AC95-6658-4011-9195-F4CD5ADAB417}" type="pres">
      <dgm:prSet presAssocID="{D5840937-7D8D-4A45-AB43-C93151109D18}" presName="compNode" presStyleCnt="0"/>
      <dgm:spPr/>
    </dgm:pt>
    <dgm:pt modelId="{744A68B7-7AE5-4E4E-97BD-D168EB1E0CC4}" type="pres">
      <dgm:prSet presAssocID="{D5840937-7D8D-4A45-AB43-C93151109D18}" presName="iconBgRect" presStyleLbl="bgShp" presStyleIdx="1" presStyleCnt="3"/>
      <dgm:spPr/>
    </dgm:pt>
    <dgm:pt modelId="{B3A79116-0C70-4668-9917-B9EFDE1F8F31}" type="pres">
      <dgm:prSet presAssocID="{D5840937-7D8D-4A45-AB43-C93151109D1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97FFD2BC-1C5F-4FC1-8E0A-4EB56D88AF8C}" type="pres">
      <dgm:prSet presAssocID="{D5840937-7D8D-4A45-AB43-C93151109D18}" presName="spaceRect" presStyleCnt="0"/>
      <dgm:spPr/>
    </dgm:pt>
    <dgm:pt modelId="{7E365D53-FF9B-42B8-9F66-1E9A55B71200}" type="pres">
      <dgm:prSet presAssocID="{D5840937-7D8D-4A45-AB43-C93151109D18}" presName="textRect" presStyleLbl="revTx" presStyleIdx="1" presStyleCnt="3">
        <dgm:presLayoutVars>
          <dgm:chMax val="1"/>
          <dgm:chPref val="1"/>
        </dgm:presLayoutVars>
      </dgm:prSet>
      <dgm:spPr/>
    </dgm:pt>
    <dgm:pt modelId="{4F3F09D1-D8B1-42AD-BE18-48C76064F932}" type="pres">
      <dgm:prSet presAssocID="{2713BF52-75FE-46E9-B6BA-9E72F7BEFCF8}" presName="sibTrans" presStyleCnt="0"/>
      <dgm:spPr/>
    </dgm:pt>
    <dgm:pt modelId="{BE6068B1-11C1-4A7C-9692-25B32DDBF5B0}" type="pres">
      <dgm:prSet presAssocID="{CE8654BF-FB23-4877-AE94-4467E3F2F8BA}" presName="compNode" presStyleCnt="0"/>
      <dgm:spPr/>
    </dgm:pt>
    <dgm:pt modelId="{CBBD9A2C-20FF-40B5-9C05-5BF6B1D96E0F}" type="pres">
      <dgm:prSet presAssocID="{CE8654BF-FB23-4877-AE94-4467E3F2F8BA}" presName="iconBgRect" presStyleLbl="bgShp" presStyleIdx="2" presStyleCnt="3"/>
      <dgm:spPr/>
    </dgm:pt>
    <dgm:pt modelId="{EBD70981-3FF8-4AFB-A658-3D8142EF6012}" type="pres">
      <dgm:prSet presAssocID="{CE8654BF-FB23-4877-AE94-4467E3F2F8B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1413994B-EA31-43E0-9355-147744421941}" type="pres">
      <dgm:prSet presAssocID="{CE8654BF-FB23-4877-AE94-4467E3F2F8BA}" presName="spaceRect" presStyleCnt="0"/>
      <dgm:spPr/>
    </dgm:pt>
    <dgm:pt modelId="{C6E72451-6723-4BC5-97EB-23CF78037C96}" type="pres">
      <dgm:prSet presAssocID="{CE8654BF-FB23-4877-AE94-4467E3F2F8B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2CA1D38-AC19-4E0B-964C-F318930C8922}" type="presOf" srcId="{80505A0E-0AB6-42D6-B215-B4B6825A714D}" destId="{335EF56A-FB7C-478A-BFEE-0D5AF066EE03}" srcOrd="0" destOrd="0" presId="urn:microsoft.com/office/officeart/2018/5/layout/IconCircleLabelList"/>
    <dgm:cxn modelId="{57A9E440-B93B-46ED-B647-772659EE6253}" srcId="{42432097-9BC2-43F4-A946-A32DE4FEA456}" destId="{CE8654BF-FB23-4877-AE94-4467E3F2F8BA}" srcOrd="2" destOrd="0" parTransId="{71A6A3A4-E82B-4CD6-974B-8A6514F8F657}" sibTransId="{0DBDEAAB-D660-4662-A31B-C0A5DE1EEDDA}"/>
    <dgm:cxn modelId="{B1A86D62-833E-4A50-B620-F245ED452CDA}" srcId="{42432097-9BC2-43F4-A946-A32DE4FEA456}" destId="{80505A0E-0AB6-42D6-B215-B4B6825A714D}" srcOrd="0" destOrd="0" parTransId="{225AC38C-FD91-475E-AEBF-B1198DA1B1E2}" sibTransId="{49633420-6B7B-4282-8F9C-4C2CCB22195F}"/>
    <dgm:cxn modelId="{43DFDD66-D087-4947-8F04-0B775C6F8802}" type="presOf" srcId="{D5840937-7D8D-4A45-AB43-C93151109D18}" destId="{7E365D53-FF9B-42B8-9F66-1E9A55B71200}" srcOrd="0" destOrd="0" presId="urn:microsoft.com/office/officeart/2018/5/layout/IconCircleLabelList"/>
    <dgm:cxn modelId="{5A25FA6B-1C4A-4120-9E66-81EA176D463E}" type="presOf" srcId="{CE8654BF-FB23-4877-AE94-4467E3F2F8BA}" destId="{C6E72451-6723-4BC5-97EB-23CF78037C96}" srcOrd="0" destOrd="0" presId="urn:microsoft.com/office/officeart/2018/5/layout/IconCircleLabelList"/>
    <dgm:cxn modelId="{B97D369F-AE34-4ECA-8D6F-26CF4573B98B}" type="presOf" srcId="{42432097-9BC2-43F4-A946-A32DE4FEA456}" destId="{C6A9EB69-AEA1-44D2-A580-C152B2AAA04D}" srcOrd="0" destOrd="0" presId="urn:microsoft.com/office/officeart/2018/5/layout/IconCircleLabelList"/>
    <dgm:cxn modelId="{154B28F5-FA5B-4872-8836-01C8AEBC5257}" srcId="{42432097-9BC2-43F4-A946-A32DE4FEA456}" destId="{D5840937-7D8D-4A45-AB43-C93151109D18}" srcOrd="1" destOrd="0" parTransId="{FFFD17F2-E5E6-49DE-8783-70AAD97C41D1}" sibTransId="{2713BF52-75FE-46E9-B6BA-9E72F7BEFCF8}"/>
    <dgm:cxn modelId="{8C9F6A6D-450E-403B-A3CD-3786984B4095}" type="presParOf" srcId="{C6A9EB69-AEA1-44D2-A580-C152B2AAA04D}" destId="{998934D2-323B-4E96-A395-4CB57D2057BB}" srcOrd="0" destOrd="0" presId="urn:microsoft.com/office/officeart/2018/5/layout/IconCircleLabelList"/>
    <dgm:cxn modelId="{C3022016-1C00-4F34-ABFE-3FD62017966D}" type="presParOf" srcId="{998934D2-323B-4E96-A395-4CB57D2057BB}" destId="{448CAF74-718E-465A-A109-9B78EC25F721}" srcOrd="0" destOrd="0" presId="urn:microsoft.com/office/officeart/2018/5/layout/IconCircleLabelList"/>
    <dgm:cxn modelId="{2770140F-2538-4439-9B09-82ECF9360CD1}" type="presParOf" srcId="{998934D2-323B-4E96-A395-4CB57D2057BB}" destId="{49676043-4003-4A5D-B089-CFBC4F081AEB}" srcOrd="1" destOrd="0" presId="urn:microsoft.com/office/officeart/2018/5/layout/IconCircleLabelList"/>
    <dgm:cxn modelId="{F80D4E8E-FFB6-4035-9B5D-2288611B3E50}" type="presParOf" srcId="{998934D2-323B-4E96-A395-4CB57D2057BB}" destId="{ADC35B58-4861-46D8-9467-01F3F051610D}" srcOrd="2" destOrd="0" presId="urn:microsoft.com/office/officeart/2018/5/layout/IconCircleLabelList"/>
    <dgm:cxn modelId="{0A5C7651-63D2-49EA-A7D2-657A844229E9}" type="presParOf" srcId="{998934D2-323B-4E96-A395-4CB57D2057BB}" destId="{335EF56A-FB7C-478A-BFEE-0D5AF066EE03}" srcOrd="3" destOrd="0" presId="urn:microsoft.com/office/officeart/2018/5/layout/IconCircleLabelList"/>
    <dgm:cxn modelId="{52A7F412-32EC-4111-88AE-14CC2E001E49}" type="presParOf" srcId="{C6A9EB69-AEA1-44D2-A580-C152B2AAA04D}" destId="{939A2F03-D842-4319-82B9-0823093CD484}" srcOrd="1" destOrd="0" presId="urn:microsoft.com/office/officeart/2018/5/layout/IconCircleLabelList"/>
    <dgm:cxn modelId="{98EF6B50-7DE2-4A72-97FC-8E79FC3E389B}" type="presParOf" srcId="{C6A9EB69-AEA1-44D2-A580-C152B2AAA04D}" destId="{5789AC95-6658-4011-9195-F4CD5ADAB417}" srcOrd="2" destOrd="0" presId="urn:microsoft.com/office/officeart/2018/5/layout/IconCircleLabelList"/>
    <dgm:cxn modelId="{207FF45B-1104-43F1-9D4A-770EDFA3CB4D}" type="presParOf" srcId="{5789AC95-6658-4011-9195-F4CD5ADAB417}" destId="{744A68B7-7AE5-4E4E-97BD-D168EB1E0CC4}" srcOrd="0" destOrd="0" presId="urn:microsoft.com/office/officeart/2018/5/layout/IconCircleLabelList"/>
    <dgm:cxn modelId="{D8F51C92-EDE9-4F8F-A68D-FC099075C411}" type="presParOf" srcId="{5789AC95-6658-4011-9195-F4CD5ADAB417}" destId="{B3A79116-0C70-4668-9917-B9EFDE1F8F31}" srcOrd="1" destOrd="0" presId="urn:microsoft.com/office/officeart/2018/5/layout/IconCircleLabelList"/>
    <dgm:cxn modelId="{E4CCCF60-DD36-4380-AE63-6C65AF32F0CD}" type="presParOf" srcId="{5789AC95-6658-4011-9195-F4CD5ADAB417}" destId="{97FFD2BC-1C5F-4FC1-8E0A-4EB56D88AF8C}" srcOrd="2" destOrd="0" presId="urn:microsoft.com/office/officeart/2018/5/layout/IconCircleLabelList"/>
    <dgm:cxn modelId="{A89D6C21-441A-4A12-8365-843713ADC9FC}" type="presParOf" srcId="{5789AC95-6658-4011-9195-F4CD5ADAB417}" destId="{7E365D53-FF9B-42B8-9F66-1E9A55B71200}" srcOrd="3" destOrd="0" presId="urn:microsoft.com/office/officeart/2018/5/layout/IconCircleLabelList"/>
    <dgm:cxn modelId="{B1925308-AC27-41A0-B315-9DF751691920}" type="presParOf" srcId="{C6A9EB69-AEA1-44D2-A580-C152B2AAA04D}" destId="{4F3F09D1-D8B1-42AD-BE18-48C76064F932}" srcOrd="3" destOrd="0" presId="urn:microsoft.com/office/officeart/2018/5/layout/IconCircleLabelList"/>
    <dgm:cxn modelId="{8CB1D7AC-ECE9-4345-AAA9-1D376E5A31D1}" type="presParOf" srcId="{C6A9EB69-AEA1-44D2-A580-C152B2AAA04D}" destId="{BE6068B1-11C1-4A7C-9692-25B32DDBF5B0}" srcOrd="4" destOrd="0" presId="urn:microsoft.com/office/officeart/2018/5/layout/IconCircleLabelList"/>
    <dgm:cxn modelId="{0180D1AF-4AC4-4F96-BD7D-77F24D660EEC}" type="presParOf" srcId="{BE6068B1-11C1-4A7C-9692-25B32DDBF5B0}" destId="{CBBD9A2C-20FF-40B5-9C05-5BF6B1D96E0F}" srcOrd="0" destOrd="0" presId="urn:microsoft.com/office/officeart/2018/5/layout/IconCircleLabelList"/>
    <dgm:cxn modelId="{4E7CD5DD-7DFF-46AC-B137-04C48B4C1165}" type="presParOf" srcId="{BE6068B1-11C1-4A7C-9692-25B32DDBF5B0}" destId="{EBD70981-3FF8-4AFB-A658-3D8142EF6012}" srcOrd="1" destOrd="0" presId="urn:microsoft.com/office/officeart/2018/5/layout/IconCircleLabelList"/>
    <dgm:cxn modelId="{F2398077-6EE0-4AA0-963B-9F9337A5A74A}" type="presParOf" srcId="{BE6068B1-11C1-4A7C-9692-25B32DDBF5B0}" destId="{1413994B-EA31-43E0-9355-147744421941}" srcOrd="2" destOrd="0" presId="urn:microsoft.com/office/officeart/2018/5/layout/IconCircleLabelList"/>
    <dgm:cxn modelId="{9BA67400-C521-4D1C-B0CC-C1DD3C74CAC1}" type="presParOf" srcId="{BE6068B1-11C1-4A7C-9692-25B32DDBF5B0}" destId="{C6E72451-6723-4BC5-97EB-23CF78037C9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5FA3A05-080E-4BE6-B2D2-738A71A7D09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20CC345-73DC-4935-9A6A-5E91C1A443E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Designed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Streamlit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dashboard to update monthly</a:t>
          </a:r>
        </a:p>
      </dgm:t>
    </dgm:pt>
    <dgm:pt modelId="{A6F5D760-DF1C-4388-AAF6-C770973F2422}" type="parTrans" cxnId="{74D4DF78-3535-43FF-9F28-425798E3B1E4}">
      <dgm:prSet/>
      <dgm:spPr/>
      <dgm:t>
        <a:bodyPr/>
        <a:lstStyle/>
        <a:p>
          <a:endParaRPr lang="en-US"/>
        </a:p>
      </dgm:t>
    </dgm:pt>
    <dgm:pt modelId="{8956026A-C9D4-4917-9FCA-59E176FE3869}" type="sibTrans" cxnId="{74D4DF78-3535-43FF-9F28-425798E3B1E4}">
      <dgm:prSet/>
      <dgm:spPr/>
      <dgm:t>
        <a:bodyPr/>
        <a:lstStyle/>
        <a:p>
          <a:endParaRPr lang="en-US"/>
        </a:p>
      </dgm:t>
    </dgm:pt>
    <dgm:pt modelId="{B068B29F-E7BA-4ECF-8809-7C60BEB6ED04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Visualized trends in salary, categories, and remote work</a:t>
          </a:r>
        </a:p>
      </dgm:t>
    </dgm:pt>
    <dgm:pt modelId="{1185EE0B-3317-4C43-8ABC-9D106D50F140}" type="parTrans" cxnId="{EF156AED-F442-484B-9E60-17A1C76EC749}">
      <dgm:prSet/>
      <dgm:spPr/>
      <dgm:t>
        <a:bodyPr/>
        <a:lstStyle/>
        <a:p>
          <a:endParaRPr lang="en-US"/>
        </a:p>
      </dgm:t>
    </dgm:pt>
    <dgm:pt modelId="{F30EC0E9-0DC1-40B0-851B-C2DF0007F0A5}" type="sibTrans" cxnId="{EF156AED-F442-484B-9E60-17A1C76EC749}">
      <dgm:prSet/>
      <dgm:spPr/>
      <dgm:t>
        <a:bodyPr/>
        <a:lstStyle/>
        <a:p>
          <a:endParaRPr lang="en-US"/>
        </a:p>
      </dgm:t>
    </dgm:pt>
    <dgm:pt modelId="{C8DD5CC2-73F1-4C27-8FEE-0FA17876DE68}">
      <dgm:prSet/>
      <dgm:spPr/>
      <dgm:t>
        <a:bodyPr/>
        <a:lstStyle/>
        <a:p>
          <a:r>
            <a:rPr lang="en-US" dirty="0"/>
            <a:t>•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Automated with data pipeline for real-time updates</a:t>
          </a:r>
        </a:p>
      </dgm:t>
    </dgm:pt>
    <dgm:pt modelId="{E14FB7E3-257A-4375-BECA-F09F6647BB70}" type="parTrans" cxnId="{DED316FA-9D6B-4515-8293-B0A1D8770430}">
      <dgm:prSet/>
      <dgm:spPr/>
      <dgm:t>
        <a:bodyPr/>
        <a:lstStyle/>
        <a:p>
          <a:endParaRPr lang="en-US"/>
        </a:p>
      </dgm:t>
    </dgm:pt>
    <dgm:pt modelId="{C31BDE12-C280-4B0F-8A09-315C57B98A0F}" type="sibTrans" cxnId="{DED316FA-9D6B-4515-8293-B0A1D8770430}">
      <dgm:prSet/>
      <dgm:spPr/>
      <dgm:t>
        <a:bodyPr/>
        <a:lstStyle/>
        <a:p>
          <a:endParaRPr lang="en-US"/>
        </a:p>
      </dgm:t>
    </dgm:pt>
    <dgm:pt modelId="{0D4E0E80-742F-4D03-8958-584AC21BE665}" type="pres">
      <dgm:prSet presAssocID="{95FA3A05-080E-4BE6-B2D2-738A71A7D099}" presName="root" presStyleCnt="0">
        <dgm:presLayoutVars>
          <dgm:dir/>
          <dgm:resizeHandles val="exact"/>
        </dgm:presLayoutVars>
      </dgm:prSet>
      <dgm:spPr/>
    </dgm:pt>
    <dgm:pt modelId="{DEEF8EFB-74CD-42AA-9C4D-DB1046253FA6}" type="pres">
      <dgm:prSet presAssocID="{120CC345-73DC-4935-9A6A-5E91C1A443E7}" presName="compNode" presStyleCnt="0"/>
      <dgm:spPr/>
    </dgm:pt>
    <dgm:pt modelId="{DF80E199-C04B-401B-BC45-B195CD66751B}" type="pres">
      <dgm:prSet presAssocID="{120CC345-73DC-4935-9A6A-5E91C1A443E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D319C660-7EFE-48DA-8D17-310588640474}" type="pres">
      <dgm:prSet presAssocID="{120CC345-73DC-4935-9A6A-5E91C1A443E7}" presName="spaceRect" presStyleCnt="0"/>
      <dgm:spPr/>
    </dgm:pt>
    <dgm:pt modelId="{0F560DF5-BE93-4916-8CFC-29C1492263E5}" type="pres">
      <dgm:prSet presAssocID="{120CC345-73DC-4935-9A6A-5E91C1A443E7}" presName="textRect" presStyleLbl="revTx" presStyleIdx="0" presStyleCnt="3">
        <dgm:presLayoutVars>
          <dgm:chMax val="1"/>
          <dgm:chPref val="1"/>
        </dgm:presLayoutVars>
      </dgm:prSet>
      <dgm:spPr/>
    </dgm:pt>
    <dgm:pt modelId="{F2F1230A-69B8-4742-B7C3-D96E7766EA0E}" type="pres">
      <dgm:prSet presAssocID="{8956026A-C9D4-4917-9FCA-59E176FE3869}" presName="sibTrans" presStyleCnt="0"/>
      <dgm:spPr/>
    </dgm:pt>
    <dgm:pt modelId="{A8BE9445-E5AA-422D-96FD-8AAE705BC684}" type="pres">
      <dgm:prSet presAssocID="{B068B29F-E7BA-4ECF-8809-7C60BEB6ED04}" presName="compNode" presStyleCnt="0"/>
      <dgm:spPr/>
    </dgm:pt>
    <dgm:pt modelId="{6965403C-BDE3-4333-8C1E-5638C0742D58}" type="pres">
      <dgm:prSet presAssocID="{B068B29F-E7BA-4ECF-8809-7C60BEB6ED0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B9A4D6A6-3199-438E-89B4-BCC621945AD0}" type="pres">
      <dgm:prSet presAssocID="{B068B29F-E7BA-4ECF-8809-7C60BEB6ED04}" presName="spaceRect" presStyleCnt="0"/>
      <dgm:spPr/>
    </dgm:pt>
    <dgm:pt modelId="{30142DAD-64B9-4013-A1E7-6E1449787239}" type="pres">
      <dgm:prSet presAssocID="{B068B29F-E7BA-4ECF-8809-7C60BEB6ED04}" presName="textRect" presStyleLbl="revTx" presStyleIdx="1" presStyleCnt="3">
        <dgm:presLayoutVars>
          <dgm:chMax val="1"/>
          <dgm:chPref val="1"/>
        </dgm:presLayoutVars>
      </dgm:prSet>
      <dgm:spPr/>
    </dgm:pt>
    <dgm:pt modelId="{2916247D-8C9A-465D-870E-9C2A005CCAF6}" type="pres">
      <dgm:prSet presAssocID="{F30EC0E9-0DC1-40B0-851B-C2DF0007F0A5}" presName="sibTrans" presStyleCnt="0"/>
      <dgm:spPr/>
    </dgm:pt>
    <dgm:pt modelId="{4D9753D8-968D-4A12-AE53-C6356AF8F99E}" type="pres">
      <dgm:prSet presAssocID="{C8DD5CC2-73F1-4C27-8FEE-0FA17876DE68}" presName="compNode" presStyleCnt="0"/>
      <dgm:spPr/>
    </dgm:pt>
    <dgm:pt modelId="{FD702DB0-4A18-4F5C-9D74-7E85EB018A14}" type="pres">
      <dgm:prSet presAssocID="{C8DD5CC2-73F1-4C27-8FEE-0FA17876DE6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D5C5A4C-9BCD-4CCF-A166-A520B3C46671}" type="pres">
      <dgm:prSet presAssocID="{C8DD5CC2-73F1-4C27-8FEE-0FA17876DE68}" presName="spaceRect" presStyleCnt="0"/>
      <dgm:spPr/>
    </dgm:pt>
    <dgm:pt modelId="{89E281E1-F546-4B4D-95E5-E7E7C587D476}" type="pres">
      <dgm:prSet presAssocID="{C8DD5CC2-73F1-4C27-8FEE-0FA17876DE6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78AC311-8A97-48F2-AEF2-E4F9CE994260}" type="presOf" srcId="{B068B29F-E7BA-4ECF-8809-7C60BEB6ED04}" destId="{30142DAD-64B9-4013-A1E7-6E1449787239}" srcOrd="0" destOrd="0" presId="urn:microsoft.com/office/officeart/2018/2/layout/IconLabelList"/>
    <dgm:cxn modelId="{89A3EA44-2F19-49F0-B15E-51350F707943}" type="presOf" srcId="{120CC345-73DC-4935-9A6A-5E91C1A443E7}" destId="{0F560DF5-BE93-4916-8CFC-29C1492263E5}" srcOrd="0" destOrd="0" presId="urn:microsoft.com/office/officeart/2018/2/layout/IconLabelList"/>
    <dgm:cxn modelId="{74D4DF78-3535-43FF-9F28-425798E3B1E4}" srcId="{95FA3A05-080E-4BE6-B2D2-738A71A7D099}" destId="{120CC345-73DC-4935-9A6A-5E91C1A443E7}" srcOrd="0" destOrd="0" parTransId="{A6F5D760-DF1C-4388-AAF6-C770973F2422}" sibTransId="{8956026A-C9D4-4917-9FCA-59E176FE3869}"/>
    <dgm:cxn modelId="{0BE841E1-84A2-42DA-8BA4-6A7088B6A5CB}" type="presOf" srcId="{C8DD5CC2-73F1-4C27-8FEE-0FA17876DE68}" destId="{89E281E1-F546-4B4D-95E5-E7E7C587D476}" srcOrd="0" destOrd="0" presId="urn:microsoft.com/office/officeart/2018/2/layout/IconLabelList"/>
    <dgm:cxn modelId="{668690EB-7BCC-4D59-9838-7BAEFEBCAB9A}" type="presOf" srcId="{95FA3A05-080E-4BE6-B2D2-738A71A7D099}" destId="{0D4E0E80-742F-4D03-8958-584AC21BE665}" srcOrd="0" destOrd="0" presId="urn:microsoft.com/office/officeart/2018/2/layout/IconLabelList"/>
    <dgm:cxn modelId="{EF156AED-F442-484B-9E60-17A1C76EC749}" srcId="{95FA3A05-080E-4BE6-B2D2-738A71A7D099}" destId="{B068B29F-E7BA-4ECF-8809-7C60BEB6ED04}" srcOrd="1" destOrd="0" parTransId="{1185EE0B-3317-4C43-8ABC-9D106D50F140}" sibTransId="{F30EC0E9-0DC1-40B0-851B-C2DF0007F0A5}"/>
    <dgm:cxn modelId="{DED316FA-9D6B-4515-8293-B0A1D8770430}" srcId="{95FA3A05-080E-4BE6-B2D2-738A71A7D099}" destId="{C8DD5CC2-73F1-4C27-8FEE-0FA17876DE68}" srcOrd="2" destOrd="0" parTransId="{E14FB7E3-257A-4375-BECA-F09F6647BB70}" sibTransId="{C31BDE12-C280-4B0F-8A09-315C57B98A0F}"/>
    <dgm:cxn modelId="{471D4A58-13B7-4FF9-9723-1387B257CF3E}" type="presParOf" srcId="{0D4E0E80-742F-4D03-8958-584AC21BE665}" destId="{DEEF8EFB-74CD-42AA-9C4D-DB1046253FA6}" srcOrd="0" destOrd="0" presId="urn:microsoft.com/office/officeart/2018/2/layout/IconLabelList"/>
    <dgm:cxn modelId="{ACAF3D75-1761-4A86-878C-2193C16854E3}" type="presParOf" srcId="{DEEF8EFB-74CD-42AA-9C4D-DB1046253FA6}" destId="{DF80E199-C04B-401B-BC45-B195CD66751B}" srcOrd="0" destOrd="0" presId="urn:microsoft.com/office/officeart/2018/2/layout/IconLabelList"/>
    <dgm:cxn modelId="{4B77889F-0AB9-4FCB-BC4C-EC4A5F59CE7B}" type="presParOf" srcId="{DEEF8EFB-74CD-42AA-9C4D-DB1046253FA6}" destId="{D319C660-7EFE-48DA-8D17-310588640474}" srcOrd="1" destOrd="0" presId="urn:microsoft.com/office/officeart/2018/2/layout/IconLabelList"/>
    <dgm:cxn modelId="{2B092F8D-445D-4371-ADB9-5EBE1E78F544}" type="presParOf" srcId="{DEEF8EFB-74CD-42AA-9C4D-DB1046253FA6}" destId="{0F560DF5-BE93-4916-8CFC-29C1492263E5}" srcOrd="2" destOrd="0" presId="urn:microsoft.com/office/officeart/2018/2/layout/IconLabelList"/>
    <dgm:cxn modelId="{C3CE78A5-D4EF-4DE1-A757-51A1A5987B8B}" type="presParOf" srcId="{0D4E0E80-742F-4D03-8958-584AC21BE665}" destId="{F2F1230A-69B8-4742-B7C3-D96E7766EA0E}" srcOrd="1" destOrd="0" presId="urn:microsoft.com/office/officeart/2018/2/layout/IconLabelList"/>
    <dgm:cxn modelId="{F02FA2E7-44F0-4DBC-AA84-8FB6128C98DF}" type="presParOf" srcId="{0D4E0E80-742F-4D03-8958-584AC21BE665}" destId="{A8BE9445-E5AA-422D-96FD-8AAE705BC684}" srcOrd="2" destOrd="0" presId="urn:microsoft.com/office/officeart/2018/2/layout/IconLabelList"/>
    <dgm:cxn modelId="{2DA96E96-3917-4BCE-9C8A-0E29B75DACD1}" type="presParOf" srcId="{A8BE9445-E5AA-422D-96FD-8AAE705BC684}" destId="{6965403C-BDE3-4333-8C1E-5638C0742D58}" srcOrd="0" destOrd="0" presId="urn:microsoft.com/office/officeart/2018/2/layout/IconLabelList"/>
    <dgm:cxn modelId="{3637926C-25E1-465B-B360-36736BF90091}" type="presParOf" srcId="{A8BE9445-E5AA-422D-96FD-8AAE705BC684}" destId="{B9A4D6A6-3199-438E-89B4-BCC621945AD0}" srcOrd="1" destOrd="0" presId="urn:microsoft.com/office/officeart/2018/2/layout/IconLabelList"/>
    <dgm:cxn modelId="{D61C5B35-71AD-4802-9FEF-A291117847DE}" type="presParOf" srcId="{A8BE9445-E5AA-422D-96FD-8AAE705BC684}" destId="{30142DAD-64B9-4013-A1E7-6E1449787239}" srcOrd="2" destOrd="0" presId="urn:microsoft.com/office/officeart/2018/2/layout/IconLabelList"/>
    <dgm:cxn modelId="{5E275DB6-116B-4D7F-85BD-0CB6683BA8B1}" type="presParOf" srcId="{0D4E0E80-742F-4D03-8958-584AC21BE665}" destId="{2916247D-8C9A-465D-870E-9C2A005CCAF6}" srcOrd="3" destOrd="0" presId="urn:microsoft.com/office/officeart/2018/2/layout/IconLabelList"/>
    <dgm:cxn modelId="{CF79E434-577D-462D-9C2E-167068646A22}" type="presParOf" srcId="{0D4E0E80-742F-4D03-8958-584AC21BE665}" destId="{4D9753D8-968D-4A12-AE53-C6356AF8F99E}" srcOrd="4" destOrd="0" presId="urn:microsoft.com/office/officeart/2018/2/layout/IconLabelList"/>
    <dgm:cxn modelId="{70B2BA17-DCD6-4AC8-A799-B47AB7922809}" type="presParOf" srcId="{4D9753D8-968D-4A12-AE53-C6356AF8F99E}" destId="{FD702DB0-4A18-4F5C-9D74-7E85EB018A14}" srcOrd="0" destOrd="0" presId="urn:microsoft.com/office/officeart/2018/2/layout/IconLabelList"/>
    <dgm:cxn modelId="{63D633E1-8B95-4742-AB0C-33BB33E6B1C5}" type="presParOf" srcId="{4D9753D8-968D-4A12-AE53-C6356AF8F99E}" destId="{4D5C5A4C-9BCD-4CCF-A166-A520B3C46671}" srcOrd="1" destOrd="0" presId="urn:microsoft.com/office/officeart/2018/2/layout/IconLabelList"/>
    <dgm:cxn modelId="{90FB45DC-D0F5-4D79-AEBB-124AABCC0068}" type="presParOf" srcId="{4D9753D8-968D-4A12-AE53-C6356AF8F99E}" destId="{89E281E1-F546-4B4D-95E5-E7E7C587D47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19000DB-BDA4-4F0F-B59F-FACF5A12BE6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A583D81-10AA-4C79-85A5-E511CCC9A2A4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Analyzed remote vs onsite job postings over time</a:t>
          </a:r>
        </a:p>
      </dgm:t>
    </dgm:pt>
    <dgm:pt modelId="{F8C25B9D-5BC0-4C09-8E9B-AB516DD72E44}" type="parTrans" cxnId="{64AF9369-9574-4BDE-8C43-745DA5463BF0}">
      <dgm:prSet/>
      <dgm:spPr/>
      <dgm:t>
        <a:bodyPr/>
        <a:lstStyle/>
        <a:p>
          <a:endParaRPr lang="en-US"/>
        </a:p>
      </dgm:t>
    </dgm:pt>
    <dgm:pt modelId="{E1C6E164-FD5C-4E33-83F6-A0D1F47095FE}" type="sibTrans" cxnId="{64AF9369-9574-4BDE-8C43-745DA5463BF0}">
      <dgm:prSet/>
      <dgm:spPr/>
      <dgm:t>
        <a:bodyPr/>
        <a:lstStyle/>
        <a:p>
          <a:endParaRPr lang="en-US"/>
        </a:p>
      </dgm:t>
    </dgm:pt>
    <dgm:pt modelId="{F06A79C8-B365-4867-8E7E-19BF91E6F276}">
      <dgm:prSet/>
      <dgm:spPr/>
      <dgm:t>
        <a:bodyPr/>
        <a:lstStyle/>
        <a:p>
          <a:r>
            <a:rPr lang="en-US" dirty="0"/>
            <a:t>•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Found increase in remote opportunities post-pandemic</a:t>
          </a:r>
        </a:p>
      </dgm:t>
    </dgm:pt>
    <dgm:pt modelId="{C4858CF0-2DF5-432D-A72B-C7FDC9F5E91C}" type="parTrans" cxnId="{3C36BF26-8C43-4770-8267-9CA8E95E3D35}">
      <dgm:prSet/>
      <dgm:spPr/>
      <dgm:t>
        <a:bodyPr/>
        <a:lstStyle/>
        <a:p>
          <a:endParaRPr lang="en-US"/>
        </a:p>
      </dgm:t>
    </dgm:pt>
    <dgm:pt modelId="{4E3BA15D-C04D-4666-9698-BA50330BE03C}" type="sibTrans" cxnId="{3C36BF26-8C43-4770-8267-9CA8E95E3D35}">
      <dgm:prSet/>
      <dgm:spPr/>
      <dgm:t>
        <a:bodyPr/>
        <a:lstStyle/>
        <a:p>
          <a:endParaRPr lang="en-US"/>
        </a:p>
      </dgm:t>
    </dgm:pt>
    <dgm:pt modelId="{22669394-C9DB-46B4-B350-99AFAA43A898}">
      <dgm:prSet/>
      <dgm:spPr/>
      <dgm:t>
        <a:bodyPr/>
        <a:lstStyle/>
        <a:p>
          <a:r>
            <a:rPr lang="en-US" dirty="0"/>
            <a:t>•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Visualization: line chart by month</a:t>
          </a:r>
        </a:p>
      </dgm:t>
    </dgm:pt>
    <dgm:pt modelId="{CCD8780C-734B-4862-98B3-8D219D678103}" type="parTrans" cxnId="{63650834-F7A8-4359-8E33-4F48E4230D6C}">
      <dgm:prSet/>
      <dgm:spPr/>
      <dgm:t>
        <a:bodyPr/>
        <a:lstStyle/>
        <a:p>
          <a:endParaRPr lang="en-US"/>
        </a:p>
      </dgm:t>
    </dgm:pt>
    <dgm:pt modelId="{0C77A67C-824F-482D-B61A-3C12E8AAA8BB}" type="sibTrans" cxnId="{63650834-F7A8-4359-8E33-4F48E4230D6C}">
      <dgm:prSet/>
      <dgm:spPr/>
      <dgm:t>
        <a:bodyPr/>
        <a:lstStyle/>
        <a:p>
          <a:endParaRPr lang="en-US"/>
        </a:p>
      </dgm:t>
    </dgm:pt>
    <dgm:pt modelId="{791ECC22-44A5-448D-A3D4-810DC714CDC7}" type="pres">
      <dgm:prSet presAssocID="{C19000DB-BDA4-4F0F-B59F-FACF5A12BE66}" presName="root" presStyleCnt="0">
        <dgm:presLayoutVars>
          <dgm:dir/>
          <dgm:resizeHandles val="exact"/>
        </dgm:presLayoutVars>
      </dgm:prSet>
      <dgm:spPr/>
    </dgm:pt>
    <dgm:pt modelId="{7736A0BC-5CE4-4484-A351-0909302AE654}" type="pres">
      <dgm:prSet presAssocID="{0A583D81-10AA-4C79-85A5-E511CCC9A2A4}" presName="compNode" presStyleCnt="0"/>
      <dgm:spPr/>
    </dgm:pt>
    <dgm:pt modelId="{7695CABB-78E4-4BE3-8ADB-136E5BD3B90B}" type="pres">
      <dgm:prSet presAssocID="{0A583D81-10AA-4C79-85A5-E511CCC9A2A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D79935F-45A5-4473-9B2A-FB714156CC94}" type="pres">
      <dgm:prSet presAssocID="{0A583D81-10AA-4C79-85A5-E511CCC9A2A4}" presName="spaceRect" presStyleCnt="0"/>
      <dgm:spPr/>
    </dgm:pt>
    <dgm:pt modelId="{E7D9AFA0-F63C-4BF9-BBC7-C5D28AE07A4A}" type="pres">
      <dgm:prSet presAssocID="{0A583D81-10AA-4C79-85A5-E511CCC9A2A4}" presName="textRect" presStyleLbl="revTx" presStyleIdx="0" presStyleCnt="3">
        <dgm:presLayoutVars>
          <dgm:chMax val="1"/>
          <dgm:chPref val="1"/>
        </dgm:presLayoutVars>
      </dgm:prSet>
      <dgm:spPr/>
    </dgm:pt>
    <dgm:pt modelId="{7FC40A9F-CC31-4210-ADD9-9FB935B20B80}" type="pres">
      <dgm:prSet presAssocID="{E1C6E164-FD5C-4E33-83F6-A0D1F47095FE}" presName="sibTrans" presStyleCnt="0"/>
      <dgm:spPr/>
    </dgm:pt>
    <dgm:pt modelId="{2FDC2097-7C30-4790-B0BA-9B494700D82D}" type="pres">
      <dgm:prSet presAssocID="{F06A79C8-B365-4867-8E7E-19BF91E6F276}" presName="compNode" presStyleCnt="0"/>
      <dgm:spPr/>
    </dgm:pt>
    <dgm:pt modelId="{E2D5D62F-B131-4C47-9C28-5C2781D37323}" type="pres">
      <dgm:prSet presAssocID="{F06A79C8-B365-4867-8E7E-19BF91E6F27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43FA34BD-83EB-466D-8E65-C1CACDBFA74B}" type="pres">
      <dgm:prSet presAssocID="{F06A79C8-B365-4867-8E7E-19BF91E6F276}" presName="spaceRect" presStyleCnt="0"/>
      <dgm:spPr/>
    </dgm:pt>
    <dgm:pt modelId="{44939E94-6EFB-43E2-851C-E4D7A6188BD0}" type="pres">
      <dgm:prSet presAssocID="{F06A79C8-B365-4867-8E7E-19BF91E6F276}" presName="textRect" presStyleLbl="revTx" presStyleIdx="1" presStyleCnt="3">
        <dgm:presLayoutVars>
          <dgm:chMax val="1"/>
          <dgm:chPref val="1"/>
        </dgm:presLayoutVars>
      </dgm:prSet>
      <dgm:spPr/>
    </dgm:pt>
    <dgm:pt modelId="{648EDE1D-E632-4B58-93F9-1873EF8860E2}" type="pres">
      <dgm:prSet presAssocID="{4E3BA15D-C04D-4666-9698-BA50330BE03C}" presName="sibTrans" presStyleCnt="0"/>
      <dgm:spPr/>
    </dgm:pt>
    <dgm:pt modelId="{692E3ECA-7C7E-42E8-9700-7C184A59EA7A}" type="pres">
      <dgm:prSet presAssocID="{22669394-C9DB-46B4-B350-99AFAA43A898}" presName="compNode" presStyleCnt="0"/>
      <dgm:spPr/>
    </dgm:pt>
    <dgm:pt modelId="{4FDD6DD2-F36E-49E9-A556-CC00E654E335}" type="pres">
      <dgm:prSet presAssocID="{22669394-C9DB-46B4-B350-99AFAA43A89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7A1B778E-B685-473D-A899-16472C2E21DA}" type="pres">
      <dgm:prSet presAssocID="{22669394-C9DB-46B4-B350-99AFAA43A898}" presName="spaceRect" presStyleCnt="0"/>
      <dgm:spPr/>
    </dgm:pt>
    <dgm:pt modelId="{765150D2-5406-4565-AD74-4001DFC625EF}" type="pres">
      <dgm:prSet presAssocID="{22669394-C9DB-46B4-B350-99AFAA43A89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F1C7A1C-B750-4E2A-9F17-6587A0AB81AD}" type="presOf" srcId="{22669394-C9DB-46B4-B350-99AFAA43A898}" destId="{765150D2-5406-4565-AD74-4001DFC625EF}" srcOrd="0" destOrd="0" presId="urn:microsoft.com/office/officeart/2018/2/layout/IconLabelList"/>
    <dgm:cxn modelId="{3C36BF26-8C43-4770-8267-9CA8E95E3D35}" srcId="{C19000DB-BDA4-4F0F-B59F-FACF5A12BE66}" destId="{F06A79C8-B365-4867-8E7E-19BF91E6F276}" srcOrd="1" destOrd="0" parTransId="{C4858CF0-2DF5-432D-A72B-C7FDC9F5E91C}" sibTransId="{4E3BA15D-C04D-4666-9698-BA50330BE03C}"/>
    <dgm:cxn modelId="{63650834-F7A8-4359-8E33-4F48E4230D6C}" srcId="{C19000DB-BDA4-4F0F-B59F-FACF5A12BE66}" destId="{22669394-C9DB-46B4-B350-99AFAA43A898}" srcOrd="2" destOrd="0" parTransId="{CCD8780C-734B-4862-98B3-8D219D678103}" sibTransId="{0C77A67C-824F-482D-B61A-3C12E8AAA8BB}"/>
    <dgm:cxn modelId="{18244561-C6AF-4BEA-A54A-F1DAB8A61024}" type="presOf" srcId="{C19000DB-BDA4-4F0F-B59F-FACF5A12BE66}" destId="{791ECC22-44A5-448D-A3D4-810DC714CDC7}" srcOrd="0" destOrd="0" presId="urn:microsoft.com/office/officeart/2018/2/layout/IconLabelList"/>
    <dgm:cxn modelId="{64AF9369-9574-4BDE-8C43-745DA5463BF0}" srcId="{C19000DB-BDA4-4F0F-B59F-FACF5A12BE66}" destId="{0A583D81-10AA-4C79-85A5-E511CCC9A2A4}" srcOrd="0" destOrd="0" parTransId="{F8C25B9D-5BC0-4C09-8E9B-AB516DD72E44}" sibTransId="{E1C6E164-FD5C-4E33-83F6-A0D1F47095FE}"/>
    <dgm:cxn modelId="{5DFCDA6F-215C-4F22-A0EF-0F1D05359C67}" type="presOf" srcId="{0A583D81-10AA-4C79-85A5-E511CCC9A2A4}" destId="{E7D9AFA0-F63C-4BF9-BBC7-C5D28AE07A4A}" srcOrd="0" destOrd="0" presId="urn:microsoft.com/office/officeart/2018/2/layout/IconLabelList"/>
    <dgm:cxn modelId="{C2A62795-88AF-404B-95F6-D26F9ECC01DE}" type="presOf" srcId="{F06A79C8-B365-4867-8E7E-19BF91E6F276}" destId="{44939E94-6EFB-43E2-851C-E4D7A6188BD0}" srcOrd="0" destOrd="0" presId="urn:microsoft.com/office/officeart/2018/2/layout/IconLabelList"/>
    <dgm:cxn modelId="{F05CA465-88CE-46C4-93AD-AF65E5DFA587}" type="presParOf" srcId="{791ECC22-44A5-448D-A3D4-810DC714CDC7}" destId="{7736A0BC-5CE4-4484-A351-0909302AE654}" srcOrd="0" destOrd="0" presId="urn:microsoft.com/office/officeart/2018/2/layout/IconLabelList"/>
    <dgm:cxn modelId="{1B1A6F0D-7A02-4B85-B9E4-F9FB934D789E}" type="presParOf" srcId="{7736A0BC-5CE4-4484-A351-0909302AE654}" destId="{7695CABB-78E4-4BE3-8ADB-136E5BD3B90B}" srcOrd="0" destOrd="0" presId="urn:microsoft.com/office/officeart/2018/2/layout/IconLabelList"/>
    <dgm:cxn modelId="{D4BDBFD6-C33D-45DC-B4F2-B0080DED2C59}" type="presParOf" srcId="{7736A0BC-5CE4-4484-A351-0909302AE654}" destId="{DD79935F-45A5-4473-9B2A-FB714156CC94}" srcOrd="1" destOrd="0" presId="urn:microsoft.com/office/officeart/2018/2/layout/IconLabelList"/>
    <dgm:cxn modelId="{4B0FA0E1-2165-45BB-8E29-F3FDA18E5E1C}" type="presParOf" srcId="{7736A0BC-5CE4-4484-A351-0909302AE654}" destId="{E7D9AFA0-F63C-4BF9-BBC7-C5D28AE07A4A}" srcOrd="2" destOrd="0" presId="urn:microsoft.com/office/officeart/2018/2/layout/IconLabelList"/>
    <dgm:cxn modelId="{C5A23CCA-A0FB-4E9F-915B-8430D259126D}" type="presParOf" srcId="{791ECC22-44A5-448D-A3D4-810DC714CDC7}" destId="{7FC40A9F-CC31-4210-ADD9-9FB935B20B80}" srcOrd="1" destOrd="0" presId="urn:microsoft.com/office/officeart/2018/2/layout/IconLabelList"/>
    <dgm:cxn modelId="{D86C3BF3-0574-4421-B1FA-5F18854AB633}" type="presParOf" srcId="{791ECC22-44A5-448D-A3D4-810DC714CDC7}" destId="{2FDC2097-7C30-4790-B0BA-9B494700D82D}" srcOrd="2" destOrd="0" presId="urn:microsoft.com/office/officeart/2018/2/layout/IconLabelList"/>
    <dgm:cxn modelId="{BCCD0C18-91CB-4C8C-AB53-95E8A444561B}" type="presParOf" srcId="{2FDC2097-7C30-4790-B0BA-9B494700D82D}" destId="{E2D5D62F-B131-4C47-9C28-5C2781D37323}" srcOrd="0" destOrd="0" presId="urn:microsoft.com/office/officeart/2018/2/layout/IconLabelList"/>
    <dgm:cxn modelId="{66A05C1B-A71D-480E-9A72-2C361A2C2583}" type="presParOf" srcId="{2FDC2097-7C30-4790-B0BA-9B494700D82D}" destId="{43FA34BD-83EB-466D-8E65-C1CACDBFA74B}" srcOrd="1" destOrd="0" presId="urn:microsoft.com/office/officeart/2018/2/layout/IconLabelList"/>
    <dgm:cxn modelId="{690F2621-AFA0-4FB3-A2AC-D0F42A40A064}" type="presParOf" srcId="{2FDC2097-7C30-4790-B0BA-9B494700D82D}" destId="{44939E94-6EFB-43E2-851C-E4D7A6188BD0}" srcOrd="2" destOrd="0" presId="urn:microsoft.com/office/officeart/2018/2/layout/IconLabelList"/>
    <dgm:cxn modelId="{3D377255-2A32-4E96-ADCB-645F8BEF0CE2}" type="presParOf" srcId="{791ECC22-44A5-448D-A3D4-810DC714CDC7}" destId="{648EDE1D-E632-4B58-93F9-1873EF8860E2}" srcOrd="3" destOrd="0" presId="urn:microsoft.com/office/officeart/2018/2/layout/IconLabelList"/>
    <dgm:cxn modelId="{ED0A7244-970A-4C88-8BAE-FE9FBCA5678C}" type="presParOf" srcId="{791ECC22-44A5-448D-A3D4-810DC714CDC7}" destId="{692E3ECA-7C7E-42E8-9700-7C184A59EA7A}" srcOrd="4" destOrd="0" presId="urn:microsoft.com/office/officeart/2018/2/layout/IconLabelList"/>
    <dgm:cxn modelId="{EDA4A033-482C-4E0E-8293-02FE4EAA4E0C}" type="presParOf" srcId="{692E3ECA-7C7E-42E8-9700-7C184A59EA7A}" destId="{4FDD6DD2-F36E-49E9-A556-CC00E654E335}" srcOrd="0" destOrd="0" presId="urn:microsoft.com/office/officeart/2018/2/layout/IconLabelList"/>
    <dgm:cxn modelId="{E5F20F7B-988E-436D-A446-7AF51FDE1AF1}" type="presParOf" srcId="{692E3ECA-7C7E-42E8-9700-7C184A59EA7A}" destId="{7A1B778E-B685-473D-A899-16472C2E21DA}" srcOrd="1" destOrd="0" presId="urn:microsoft.com/office/officeart/2018/2/layout/IconLabelList"/>
    <dgm:cxn modelId="{2CACE910-949D-4509-8E75-9C9BDDED023C}" type="presParOf" srcId="{692E3ECA-7C7E-42E8-9700-7C184A59EA7A}" destId="{765150D2-5406-4565-AD74-4001DFC625E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F1B9B8-CEE2-4EE2-BACA-C4983B11023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0FDFF95-C7FB-405E-BFF8-C44BE5DBE611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Predicted future demand using forecasting models</a:t>
          </a:r>
        </a:p>
      </dgm:t>
    </dgm:pt>
    <dgm:pt modelId="{6A283BAB-38EE-4FB6-8EF0-7371CBC27E4C}" type="parTrans" cxnId="{9503AE94-CA8A-477E-84C9-2A584BFBF7A1}">
      <dgm:prSet/>
      <dgm:spPr/>
      <dgm:t>
        <a:bodyPr/>
        <a:lstStyle/>
        <a:p>
          <a:endParaRPr lang="en-US"/>
        </a:p>
      </dgm:t>
    </dgm:pt>
    <dgm:pt modelId="{BA8D1F4C-A69B-469E-ABD2-52FDEC73C57E}" type="sibTrans" cxnId="{9503AE94-CA8A-477E-84C9-2A584BFBF7A1}">
      <dgm:prSet/>
      <dgm:spPr/>
      <dgm:t>
        <a:bodyPr/>
        <a:lstStyle/>
        <a:p>
          <a:endParaRPr lang="en-US"/>
        </a:p>
      </dgm:t>
    </dgm:pt>
    <dgm:pt modelId="{591574DF-9B36-4A2A-8D3E-BC67A94C2951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• Exported insights and recommendations</a:t>
          </a:r>
        </a:p>
      </dgm:t>
    </dgm:pt>
    <dgm:pt modelId="{1AA816B3-F4B1-4BC1-B26D-D83347A846E7}" type="parTrans" cxnId="{3A028595-CC3A-41BC-954C-6CB5243E2DB8}">
      <dgm:prSet/>
      <dgm:spPr/>
      <dgm:t>
        <a:bodyPr/>
        <a:lstStyle/>
        <a:p>
          <a:endParaRPr lang="en-US"/>
        </a:p>
      </dgm:t>
    </dgm:pt>
    <dgm:pt modelId="{41287EBD-879C-4160-960E-0BA4FCB7E691}" type="sibTrans" cxnId="{3A028595-CC3A-41BC-954C-6CB5243E2DB8}">
      <dgm:prSet/>
      <dgm:spPr/>
      <dgm:t>
        <a:bodyPr/>
        <a:lstStyle/>
        <a:p>
          <a:endParaRPr lang="en-US"/>
        </a:p>
      </dgm:t>
    </dgm:pt>
    <dgm:pt modelId="{E6B03BFA-235E-4F68-A57B-2B56CD108F22}">
      <dgm:prSet/>
      <dgm:spPr/>
      <dgm:t>
        <a:bodyPr/>
        <a:lstStyle/>
        <a:p>
          <a:r>
            <a:rPr lang="en-US" dirty="0"/>
            <a:t>•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Provided scenarios for job seekers and employers</a:t>
          </a:r>
        </a:p>
      </dgm:t>
    </dgm:pt>
    <dgm:pt modelId="{09989987-6367-429E-9BC0-537EFAB17527}" type="parTrans" cxnId="{E9BD7D4B-4FB9-41F2-AE8D-96FA2394333E}">
      <dgm:prSet/>
      <dgm:spPr/>
      <dgm:t>
        <a:bodyPr/>
        <a:lstStyle/>
        <a:p>
          <a:endParaRPr lang="en-US"/>
        </a:p>
      </dgm:t>
    </dgm:pt>
    <dgm:pt modelId="{23F46198-5176-4083-B8BE-2D2104E9C0D6}" type="sibTrans" cxnId="{E9BD7D4B-4FB9-41F2-AE8D-96FA2394333E}">
      <dgm:prSet/>
      <dgm:spPr/>
      <dgm:t>
        <a:bodyPr/>
        <a:lstStyle/>
        <a:p>
          <a:endParaRPr lang="en-US"/>
        </a:p>
      </dgm:t>
    </dgm:pt>
    <dgm:pt modelId="{2E7ECD79-D1A4-40E0-8E03-4C71F341DD51}" type="pres">
      <dgm:prSet presAssocID="{BDF1B9B8-CEE2-4EE2-BACA-C4983B110231}" presName="root" presStyleCnt="0">
        <dgm:presLayoutVars>
          <dgm:dir/>
          <dgm:resizeHandles val="exact"/>
        </dgm:presLayoutVars>
      </dgm:prSet>
      <dgm:spPr/>
    </dgm:pt>
    <dgm:pt modelId="{6AC3E657-9032-428D-A58B-0684BBA22C7B}" type="pres">
      <dgm:prSet presAssocID="{40FDFF95-C7FB-405E-BFF8-C44BE5DBE611}" presName="compNode" presStyleCnt="0"/>
      <dgm:spPr/>
    </dgm:pt>
    <dgm:pt modelId="{E76B4764-AE46-44A7-95EC-767B018A9011}" type="pres">
      <dgm:prSet presAssocID="{40FDFF95-C7FB-405E-BFF8-C44BE5DBE61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D206D8E0-F5A8-4901-AB63-61145B73FEE1}" type="pres">
      <dgm:prSet presAssocID="{40FDFF95-C7FB-405E-BFF8-C44BE5DBE611}" presName="spaceRect" presStyleCnt="0"/>
      <dgm:spPr/>
    </dgm:pt>
    <dgm:pt modelId="{4E11DF8C-BEE8-40A5-80FC-5E116BAF25D9}" type="pres">
      <dgm:prSet presAssocID="{40FDFF95-C7FB-405E-BFF8-C44BE5DBE611}" presName="textRect" presStyleLbl="revTx" presStyleIdx="0" presStyleCnt="3">
        <dgm:presLayoutVars>
          <dgm:chMax val="1"/>
          <dgm:chPref val="1"/>
        </dgm:presLayoutVars>
      </dgm:prSet>
      <dgm:spPr/>
    </dgm:pt>
    <dgm:pt modelId="{7A28B4D9-3915-44A0-83D5-2A4120391550}" type="pres">
      <dgm:prSet presAssocID="{BA8D1F4C-A69B-469E-ABD2-52FDEC73C57E}" presName="sibTrans" presStyleCnt="0"/>
      <dgm:spPr/>
    </dgm:pt>
    <dgm:pt modelId="{B2E2953A-572D-4198-9A63-2E8603C0A7A6}" type="pres">
      <dgm:prSet presAssocID="{591574DF-9B36-4A2A-8D3E-BC67A94C2951}" presName="compNode" presStyleCnt="0"/>
      <dgm:spPr/>
    </dgm:pt>
    <dgm:pt modelId="{C64A62B0-5A55-46C3-B36E-88D81339F247}" type="pres">
      <dgm:prSet presAssocID="{591574DF-9B36-4A2A-8D3E-BC67A94C295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F836443-D702-4EA3-8FC7-083C83443E82}" type="pres">
      <dgm:prSet presAssocID="{591574DF-9B36-4A2A-8D3E-BC67A94C2951}" presName="spaceRect" presStyleCnt="0"/>
      <dgm:spPr/>
    </dgm:pt>
    <dgm:pt modelId="{5A42763B-7D1F-416F-9C17-0DBFB810DD64}" type="pres">
      <dgm:prSet presAssocID="{591574DF-9B36-4A2A-8D3E-BC67A94C2951}" presName="textRect" presStyleLbl="revTx" presStyleIdx="1" presStyleCnt="3">
        <dgm:presLayoutVars>
          <dgm:chMax val="1"/>
          <dgm:chPref val="1"/>
        </dgm:presLayoutVars>
      </dgm:prSet>
      <dgm:spPr/>
    </dgm:pt>
    <dgm:pt modelId="{98D6C816-E094-419C-947B-DF01A16EEF01}" type="pres">
      <dgm:prSet presAssocID="{41287EBD-879C-4160-960E-0BA4FCB7E691}" presName="sibTrans" presStyleCnt="0"/>
      <dgm:spPr/>
    </dgm:pt>
    <dgm:pt modelId="{9A2D16A8-910D-41DC-B58B-2D4894CCBD69}" type="pres">
      <dgm:prSet presAssocID="{E6B03BFA-235E-4F68-A57B-2B56CD108F22}" presName="compNode" presStyleCnt="0"/>
      <dgm:spPr/>
    </dgm:pt>
    <dgm:pt modelId="{A7746D84-8C7E-4A78-AB36-6636B234913F}" type="pres">
      <dgm:prSet presAssocID="{E6B03BFA-235E-4F68-A57B-2B56CD108F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76C4CFD5-3697-48A9-AA57-DE2EDCDD4254}" type="pres">
      <dgm:prSet presAssocID="{E6B03BFA-235E-4F68-A57B-2B56CD108F22}" presName="spaceRect" presStyleCnt="0"/>
      <dgm:spPr/>
    </dgm:pt>
    <dgm:pt modelId="{80F7E5EA-A106-4150-82E1-2C5F9680AF0D}" type="pres">
      <dgm:prSet presAssocID="{E6B03BFA-235E-4F68-A57B-2B56CD108F2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6611E19-3372-403B-83E4-7810CA62C9C7}" type="presOf" srcId="{E6B03BFA-235E-4F68-A57B-2B56CD108F22}" destId="{80F7E5EA-A106-4150-82E1-2C5F9680AF0D}" srcOrd="0" destOrd="0" presId="urn:microsoft.com/office/officeart/2018/2/layout/IconLabelList"/>
    <dgm:cxn modelId="{E9BD7D4B-4FB9-41F2-AE8D-96FA2394333E}" srcId="{BDF1B9B8-CEE2-4EE2-BACA-C4983B110231}" destId="{E6B03BFA-235E-4F68-A57B-2B56CD108F22}" srcOrd="2" destOrd="0" parTransId="{09989987-6367-429E-9BC0-537EFAB17527}" sibTransId="{23F46198-5176-4083-B8BE-2D2104E9C0D6}"/>
    <dgm:cxn modelId="{9503AE94-CA8A-477E-84C9-2A584BFBF7A1}" srcId="{BDF1B9B8-CEE2-4EE2-BACA-C4983B110231}" destId="{40FDFF95-C7FB-405E-BFF8-C44BE5DBE611}" srcOrd="0" destOrd="0" parTransId="{6A283BAB-38EE-4FB6-8EF0-7371CBC27E4C}" sibTransId="{BA8D1F4C-A69B-469E-ABD2-52FDEC73C57E}"/>
    <dgm:cxn modelId="{3A028595-CC3A-41BC-954C-6CB5243E2DB8}" srcId="{BDF1B9B8-CEE2-4EE2-BACA-C4983B110231}" destId="{591574DF-9B36-4A2A-8D3E-BC67A94C2951}" srcOrd="1" destOrd="0" parTransId="{1AA816B3-F4B1-4BC1-B26D-D83347A846E7}" sibTransId="{41287EBD-879C-4160-960E-0BA4FCB7E691}"/>
    <dgm:cxn modelId="{E9850CDB-F53C-430E-A8DA-01FBCC2E7283}" type="presOf" srcId="{BDF1B9B8-CEE2-4EE2-BACA-C4983B110231}" destId="{2E7ECD79-D1A4-40E0-8E03-4C71F341DD51}" srcOrd="0" destOrd="0" presId="urn:microsoft.com/office/officeart/2018/2/layout/IconLabelList"/>
    <dgm:cxn modelId="{110D9EE0-C898-4F82-9873-5BF43D90F01E}" type="presOf" srcId="{40FDFF95-C7FB-405E-BFF8-C44BE5DBE611}" destId="{4E11DF8C-BEE8-40A5-80FC-5E116BAF25D9}" srcOrd="0" destOrd="0" presId="urn:microsoft.com/office/officeart/2018/2/layout/IconLabelList"/>
    <dgm:cxn modelId="{4326C7F9-D420-419E-A0B6-9F546075EA77}" type="presOf" srcId="{591574DF-9B36-4A2A-8D3E-BC67A94C2951}" destId="{5A42763B-7D1F-416F-9C17-0DBFB810DD64}" srcOrd="0" destOrd="0" presId="urn:microsoft.com/office/officeart/2018/2/layout/IconLabelList"/>
    <dgm:cxn modelId="{1CDF392B-FD7A-489C-A026-F271A17F962E}" type="presParOf" srcId="{2E7ECD79-D1A4-40E0-8E03-4C71F341DD51}" destId="{6AC3E657-9032-428D-A58B-0684BBA22C7B}" srcOrd="0" destOrd="0" presId="urn:microsoft.com/office/officeart/2018/2/layout/IconLabelList"/>
    <dgm:cxn modelId="{31656985-8490-470B-ADC7-A7B9FF93B662}" type="presParOf" srcId="{6AC3E657-9032-428D-A58B-0684BBA22C7B}" destId="{E76B4764-AE46-44A7-95EC-767B018A9011}" srcOrd="0" destOrd="0" presId="urn:microsoft.com/office/officeart/2018/2/layout/IconLabelList"/>
    <dgm:cxn modelId="{91D4E8BA-11F2-49E1-89C5-C283F3CBE936}" type="presParOf" srcId="{6AC3E657-9032-428D-A58B-0684BBA22C7B}" destId="{D206D8E0-F5A8-4901-AB63-61145B73FEE1}" srcOrd="1" destOrd="0" presId="urn:microsoft.com/office/officeart/2018/2/layout/IconLabelList"/>
    <dgm:cxn modelId="{EF611373-403E-4D78-B5E2-C10AEC7953E4}" type="presParOf" srcId="{6AC3E657-9032-428D-A58B-0684BBA22C7B}" destId="{4E11DF8C-BEE8-40A5-80FC-5E116BAF25D9}" srcOrd="2" destOrd="0" presId="urn:microsoft.com/office/officeart/2018/2/layout/IconLabelList"/>
    <dgm:cxn modelId="{7665D3D9-1658-4ACE-A990-1C2258067072}" type="presParOf" srcId="{2E7ECD79-D1A4-40E0-8E03-4C71F341DD51}" destId="{7A28B4D9-3915-44A0-83D5-2A4120391550}" srcOrd="1" destOrd="0" presId="urn:microsoft.com/office/officeart/2018/2/layout/IconLabelList"/>
    <dgm:cxn modelId="{B9A3662D-28B1-4663-84FE-B989FF90577C}" type="presParOf" srcId="{2E7ECD79-D1A4-40E0-8E03-4C71F341DD51}" destId="{B2E2953A-572D-4198-9A63-2E8603C0A7A6}" srcOrd="2" destOrd="0" presId="urn:microsoft.com/office/officeart/2018/2/layout/IconLabelList"/>
    <dgm:cxn modelId="{35A513ED-A64F-4F9F-B0EC-849D4216A304}" type="presParOf" srcId="{B2E2953A-572D-4198-9A63-2E8603C0A7A6}" destId="{C64A62B0-5A55-46C3-B36E-88D81339F247}" srcOrd="0" destOrd="0" presId="urn:microsoft.com/office/officeart/2018/2/layout/IconLabelList"/>
    <dgm:cxn modelId="{1FA6D5F9-2690-4C8C-A440-876E9C1BBED5}" type="presParOf" srcId="{B2E2953A-572D-4198-9A63-2E8603C0A7A6}" destId="{5F836443-D702-4EA3-8FC7-083C83443E82}" srcOrd="1" destOrd="0" presId="urn:microsoft.com/office/officeart/2018/2/layout/IconLabelList"/>
    <dgm:cxn modelId="{5DE8020D-66A1-4414-B8EB-71FE6F7CAA26}" type="presParOf" srcId="{B2E2953A-572D-4198-9A63-2E8603C0A7A6}" destId="{5A42763B-7D1F-416F-9C17-0DBFB810DD64}" srcOrd="2" destOrd="0" presId="urn:microsoft.com/office/officeart/2018/2/layout/IconLabelList"/>
    <dgm:cxn modelId="{DD5605BD-833D-478A-917A-512CC8393438}" type="presParOf" srcId="{2E7ECD79-D1A4-40E0-8E03-4C71F341DD51}" destId="{98D6C816-E094-419C-947B-DF01A16EEF01}" srcOrd="3" destOrd="0" presId="urn:microsoft.com/office/officeart/2018/2/layout/IconLabelList"/>
    <dgm:cxn modelId="{9323F523-A3AA-42FC-9FE5-1EEFE759D275}" type="presParOf" srcId="{2E7ECD79-D1A4-40E0-8E03-4C71F341DD51}" destId="{9A2D16A8-910D-41DC-B58B-2D4894CCBD69}" srcOrd="4" destOrd="0" presId="urn:microsoft.com/office/officeart/2018/2/layout/IconLabelList"/>
    <dgm:cxn modelId="{11DBC0D4-E7C6-4CB8-8E7C-970B2FE8E287}" type="presParOf" srcId="{9A2D16A8-910D-41DC-B58B-2D4894CCBD69}" destId="{A7746D84-8C7E-4A78-AB36-6636B234913F}" srcOrd="0" destOrd="0" presId="urn:microsoft.com/office/officeart/2018/2/layout/IconLabelList"/>
    <dgm:cxn modelId="{880C8FAC-1EA5-477A-A197-74FBCEFDA699}" type="presParOf" srcId="{9A2D16A8-910D-41DC-B58B-2D4894CCBD69}" destId="{76C4CFD5-3697-48A9-AA57-DE2EDCDD4254}" srcOrd="1" destOrd="0" presId="urn:microsoft.com/office/officeart/2018/2/layout/IconLabelList"/>
    <dgm:cxn modelId="{5DF4AA24-61F0-4190-8161-946C0669D3C4}" type="presParOf" srcId="{9A2D16A8-910D-41DC-B58B-2D4894CCBD69}" destId="{80F7E5EA-A106-4150-82E1-2C5F9680AF0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0B1F28-09A3-4E1A-AA4C-00E7EFB4C5A2}">
      <dsp:nvSpPr>
        <dsp:cNvPr id="0" name=""/>
        <dsp:cNvSpPr/>
      </dsp:nvSpPr>
      <dsp:spPr>
        <a:xfrm>
          <a:off x="18535" y="659889"/>
          <a:ext cx="1080124" cy="108012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254074-022F-4E60-96CF-ED5EFF1E665E}">
      <dsp:nvSpPr>
        <dsp:cNvPr id="0" name=""/>
        <dsp:cNvSpPr/>
      </dsp:nvSpPr>
      <dsp:spPr>
        <a:xfrm>
          <a:off x="245361" y="886715"/>
          <a:ext cx="626472" cy="6264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7012C1-EAEE-41E4-8330-60EA55996BBB}">
      <dsp:nvSpPr>
        <dsp:cNvPr id="0" name=""/>
        <dsp:cNvSpPr/>
      </dsp:nvSpPr>
      <dsp:spPr>
        <a:xfrm>
          <a:off x="1330115" y="659889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•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Objective: Analyze job market trends and build a recommendation system</a:t>
          </a:r>
        </a:p>
      </dsp:txBody>
      <dsp:txXfrm>
        <a:off x="1330115" y="659889"/>
        <a:ext cx="2546008" cy="1080124"/>
      </dsp:txXfrm>
    </dsp:sp>
    <dsp:sp modelId="{D109F506-C5DB-415D-BDF5-5559EFBF4375}">
      <dsp:nvSpPr>
        <dsp:cNvPr id="0" name=""/>
        <dsp:cNvSpPr/>
      </dsp:nvSpPr>
      <dsp:spPr>
        <a:xfrm>
          <a:off x="4319746" y="659889"/>
          <a:ext cx="1080124" cy="108012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18745-B1D6-4E8A-8DEF-7F70174B5670}">
      <dsp:nvSpPr>
        <dsp:cNvPr id="0" name=""/>
        <dsp:cNvSpPr/>
      </dsp:nvSpPr>
      <dsp:spPr>
        <a:xfrm>
          <a:off x="4546573" y="886715"/>
          <a:ext cx="626472" cy="6264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B508B-F607-4A82-AB52-C15206890675}">
      <dsp:nvSpPr>
        <dsp:cNvPr id="0" name=""/>
        <dsp:cNvSpPr/>
      </dsp:nvSpPr>
      <dsp:spPr>
        <a:xfrm>
          <a:off x="5631327" y="659889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•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Dataset: Job postings with features like title, salary, location, category, etc.</a:t>
          </a:r>
        </a:p>
      </dsp:txBody>
      <dsp:txXfrm>
        <a:off x="5631327" y="659889"/>
        <a:ext cx="2546008" cy="1080124"/>
      </dsp:txXfrm>
    </dsp:sp>
    <dsp:sp modelId="{1B5E62D6-9EDF-4C09-AD56-C3DCAEC1D7BD}">
      <dsp:nvSpPr>
        <dsp:cNvPr id="0" name=""/>
        <dsp:cNvSpPr/>
      </dsp:nvSpPr>
      <dsp:spPr>
        <a:xfrm>
          <a:off x="18535" y="2452790"/>
          <a:ext cx="1080124" cy="10801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0F282F-FDEF-404D-8D34-26C10E272297}">
      <dsp:nvSpPr>
        <dsp:cNvPr id="0" name=""/>
        <dsp:cNvSpPr/>
      </dsp:nvSpPr>
      <dsp:spPr>
        <a:xfrm>
          <a:off x="245361" y="2679617"/>
          <a:ext cx="626472" cy="6264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5E54D-65FF-4DF3-9796-07E59B8FBE6F}">
      <dsp:nvSpPr>
        <dsp:cNvPr id="0" name=""/>
        <dsp:cNvSpPr/>
      </dsp:nvSpPr>
      <dsp:spPr>
        <a:xfrm>
          <a:off x="1330115" y="2452790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•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Deliverables: Data analysis, ML/DL models, web deployment</a:t>
          </a:r>
        </a:p>
      </dsp:txBody>
      <dsp:txXfrm>
        <a:off x="1330115" y="2452790"/>
        <a:ext cx="2546008" cy="1080124"/>
      </dsp:txXfrm>
    </dsp:sp>
    <dsp:sp modelId="{B24CAD5B-E259-41F7-9421-27A058C9B3F3}">
      <dsp:nvSpPr>
        <dsp:cNvPr id="0" name=""/>
        <dsp:cNvSpPr/>
      </dsp:nvSpPr>
      <dsp:spPr>
        <a:xfrm>
          <a:off x="4319746" y="2452790"/>
          <a:ext cx="1080124" cy="10801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5CB4F-75ED-4096-AAF9-56B261DFAFDF}">
      <dsp:nvSpPr>
        <dsp:cNvPr id="0" name=""/>
        <dsp:cNvSpPr/>
      </dsp:nvSpPr>
      <dsp:spPr>
        <a:xfrm>
          <a:off x="4546573" y="2679617"/>
          <a:ext cx="626472" cy="6264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2D6598-51C2-4B7C-9490-6641ACDAA53D}">
      <dsp:nvSpPr>
        <dsp:cNvPr id="0" name=""/>
        <dsp:cNvSpPr/>
      </dsp:nvSpPr>
      <dsp:spPr>
        <a:xfrm>
          <a:off x="5631327" y="2452790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Tools: Python, Pandas, Scikit-learn,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Streamlit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1327" y="2452790"/>
        <a:ext cx="2546008" cy="10801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561D6-626B-4A88-BA57-034C293FF8BC}">
      <dsp:nvSpPr>
        <dsp:cNvPr id="0" name=""/>
        <dsp:cNvSpPr/>
      </dsp:nvSpPr>
      <dsp:spPr>
        <a:xfrm>
          <a:off x="520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D344D-3062-4786-96A6-8277FDD31BED}">
      <dsp:nvSpPr>
        <dsp:cNvPr id="0" name=""/>
        <dsp:cNvSpPr/>
      </dsp:nvSpPr>
      <dsp:spPr>
        <a:xfrm>
          <a:off x="25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Built </a:t>
          </a:r>
          <a:r>
            <a:rPr lang="en-US" sz="1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Streamlit</a:t>
          </a: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web app covering all tasks</a:t>
          </a:r>
        </a:p>
      </dsp:txBody>
      <dsp:txXfrm>
        <a:off x="25435" y="2276522"/>
        <a:ext cx="1800000" cy="720000"/>
      </dsp:txXfrm>
    </dsp:sp>
    <dsp:sp modelId="{FCBD80DE-4ED0-4A4B-9007-739187499473}">
      <dsp:nvSpPr>
        <dsp:cNvPr id="0" name=""/>
        <dsp:cNvSpPr/>
      </dsp:nvSpPr>
      <dsp:spPr>
        <a:xfrm>
          <a:off x="2635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DCB89-0F72-405E-98A0-3DEAA2A10F37}">
      <dsp:nvSpPr>
        <dsp:cNvPr id="0" name=""/>
        <dsp:cNvSpPr/>
      </dsp:nvSpPr>
      <dsp:spPr>
        <a:xfrm>
          <a:off x="2140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• </a:t>
          </a: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Modules: Salary Analysis, Categories, Forecasting, Recommendation, Dashboard</a:t>
          </a:r>
        </a:p>
      </dsp:txBody>
      <dsp:txXfrm>
        <a:off x="2140435" y="2276522"/>
        <a:ext cx="1800000" cy="720000"/>
      </dsp:txXfrm>
    </dsp:sp>
    <dsp:sp modelId="{65576053-A4F8-444D-B72F-E4DE23622D5C}">
      <dsp:nvSpPr>
        <dsp:cNvPr id="0" name=""/>
        <dsp:cNvSpPr/>
      </dsp:nvSpPr>
      <dsp:spPr>
        <a:xfrm>
          <a:off x="4750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EEB33-F114-48AB-8D09-EF12282CE6AA}">
      <dsp:nvSpPr>
        <dsp:cNvPr id="0" name=""/>
        <dsp:cNvSpPr/>
      </dsp:nvSpPr>
      <dsp:spPr>
        <a:xfrm>
          <a:off x="4255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• </a:t>
          </a: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Deployment: </a:t>
          </a:r>
          <a:r>
            <a:rPr lang="en-US" sz="1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Streamlit</a:t>
          </a: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Cloud / Docker</a:t>
          </a:r>
        </a:p>
      </dsp:txBody>
      <dsp:txXfrm>
        <a:off x="4255435" y="2276522"/>
        <a:ext cx="1800000" cy="720000"/>
      </dsp:txXfrm>
    </dsp:sp>
    <dsp:sp modelId="{537D1E59-EE67-4943-AFB0-E9AA0D4F2BCB}">
      <dsp:nvSpPr>
        <dsp:cNvPr id="0" name=""/>
        <dsp:cNvSpPr/>
      </dsp:nvSpPr>
      <dsp:spPr>
        <a:xfrm>
          <a:off x="6865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54DCF-4544-497C-93E3-CC9ED73A98F7}">
      <dsp:nvSpPr>
        <dsp:cNvPr id="0" name=""/>
        <dsp:cNvSpPr/>
      </dsp:nvSpPr>
      <dsp:spPr>
        <a:xfrm>
          <a:off x="6370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• </a:t>
          </a: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Interactive job insights for users</a:t>
          </a:r>
        </a:p>
      </dsp:txBody>
      <dsp:txXfrm>
        <a:off x="6370435" y="2276522"/>
        <a:ext cx="1800000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537AD6-02F2-4957-8432-8ABD9D6A314F}">
      <dsp:nvSpPr>
        <dsp:cNvPr id="0" name=""/>
        <dsp:cNvSpPr/>
      </dsp:nvSpPr>
      <dsp:spPr>
        <a:xfrm>
          <a:off x="616935" y="1100"/>
          <a:ext cx="921683" cy="9216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2F1814-FF2E-411E-B4FF-F5B74CCA8FC3}">
      <dsp:nvSpPr>
        <dsp:cNvPr id="0" name=""/>
        <dsp:cNvSpPr/>
      </dsp:nvSpPr>
      <dsp:spPr>
        <a:xfrm>
          <a:off x="810488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F4BB7-E612-4560-8E28-683DB30C35D1}">
      <dsp:nvSpPr>
        <dsp:cNvPr id="0" name=""/>
        <dsp:cNvSpPr/>
      </dsp:nvSpPr>
      <dsp:spPr>
        <a:xfrm>
          <a:off x="1687348" y="4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Successfully analyzed job market trends</a:t>
          </a:r>
        </a:p>
      </dsp:txBody>
      <dsp:txXfrm>
        <a:off x="1687348" y="4"/>
        <a:ext cx="2172539" cy="921683"/>
      </dsp:txXfrm>
    </dsp:sp>
    <dsp:sp modelId="{6736C762-15F9-4507-9493-45F043C281F6}">
      <dsp:nvSpPr>
        <dsp:cNvPr id="0" name=""/>
        <dsp:cNvSpPr/>
      </dsp:nvSpPr>
      <dsp:spPr>
        <a:xfrm>
          <a:off x="4287209" y="1100"/>
          <a:ext cx="921683" cy="9216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AC7326-1F32-4304-86BB-EBE254B3B5A0}">
      <dsp:nvSpPr>
        <dsp:cNvPr id="0" name=""/>
        <dsp:cNvSpPr/>
      </dsp:nvSpPr>
      <dsp:spPr>
        <a:xfrm>
          <a:off x="4480763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D2FABF-89A9-45D4-8050-CBECC0E229E2}">
      <dsp:nvSpPr>
        <dsp:cNvPr id="0" name=""/>
        <dsp:cNvSpPr/>
      </dsp:nvSpPr>
      <dsp:spPr>
        <a:xfrm>
          <a:off x="5406396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Built salary prediction and recommendation system</a:t>
          </a:r>
        </a:p>
      </dsp:txBody>
      <dsp:txXfrm>
        <a:off x="5406396" y="1100"/>
        <a:ext cx="2172539" cy="921683"/>
      </dsp:txXfrm>
    </dsp:sp>
    <dsp:sp modelId="{3C15DA78-5EF3-4D97-899C-89AB456B3EEE}">
      <dsp:nvSpPr>
        <dsp:cNvPr id="0" name=""/>
        <dsp:cNvSpPr/>
      </dsp:nvSpPr>
      <dsp:spPr>
        <a:xfrm>
          <a:off x="616935" y="1635560"/>
          <a:ext cx="921683" cy="9216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2EDE3-0B87-4029-86B1-E76C9E2D55AE}">
      <dsp:nvSpPr>
        <dsp:cNvPr id="0" name=""/>
        <dsp:cNvSpPr/>
      </dsp:nvSpPr>
      <dsp:spPr>
        <a:xfrm>
          <a:off x="810488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11ABE-9518-4D07-932A-547ED332DCDF}">
      <dsp:nvSpPr>
        <dsp:cNvPr id="0" name=""/>
        <dsp:cNvSpPr/>
      </dsp:nvSpPr>
      <dsp:spPr>
        <a:xfrm>
          <a:off x="1736122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Developed interactive dashboard</a:t>
          </a:r>
        </a:p>
      </dsp:txBody>
      <dsp:txXfrm>
        <a:off x="1736122" y="1635560"/>
        <a:ext cx="2172539" cy="921683"/>
      </dsp:txXfrm>
    </dsp:sp>
    <dsp:sp modelId="{5102813F-6884-4B93-B18D-3F4F471173AE}">
      <dsp:nvSpPr>
        <dsp:cNvPr id="0" name=""/>
        <dsp:cNvSpPr/>
      </dsp:nvSpPr>
      <dsp:spPr>
        <a:xfrm>
          <a:off x="4287209" y="1635560"/>
          <a:ext cx="921683" cy="9216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B513D-B29C-4908-A77D-8CAB04B53F8B}">
      <dsp:nvSpPr>
        <dsp:cNvPr id="0" name=""/>
        <dsp:cNvSpPr/>
      </dsp:nvSpPr>
      <dsp:spPr>
        <a:xfrm>
          <a:off x="4480763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A9326-363F-483C-A9BD-CFE48E695DB0}">
      <dsp:nvSpPr>
        <dsp:cNvPr id="0" name=""/>
        <dsp:cNvSpPr/>
      </dsp:nvSpPr>
      <dsp:spPr>
        <a:xfrm>
          <a:off x="5406396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Useful for job seekers and recruiters</a:t>
          </a:r>
        </a:p>
      </dsp:txBody>
      <dsp:txXfrm>
        <a:off x="5406396" y="1635560"/>
        <a:ext cx="2172539" cy="921683"/>
      </dsp:txXfrm>
    </dsp:sp>
    <dsp:sp modelId="{46D832F0-6E5F-4B7C-BB01-65E14BC5F61E}">
      <dsp:nvSpPr>
        <dsp:cNvPr id="0" name=""/>
        <dsp:cNvSpPr/>
      </dsp:nvSpPr>
      <dsp:spPr>
        <a:xfrm>
          <a:off x="616935" y="3270020"/>
          <a:ext cx="921683" cy="9216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EB7F97-CF72-49CF-AEE9-8D6C4F7CFEC3}">
      <dsp:nvSpPr>
        <dsp:cNvPr id="0" name=""/>
        <dsp:cNvSpPr/>
      </dsp:nvSpPr>
      <dsp:spPr>
        <a:xfrm>
          <a:off x="810488" y="3463574"/>
          <a:ext cx="534576" cy="5345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8D0C1-3E92-43C3-9138-A9DD74939B88}">
      <dsp:nvSpPr>
        <dsp:cNvPr id="0" name=""/>
        <dsp:cNvSpPr/>
      </dsp:nvSpPr>
      <dsp:spPr>
        <a:xfrm>
          <a:off x="1736122" y="327002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Future: Expand dataset, improve ML/DL models</a:t>
          </a:r>
        </a:p>
      </dsp:txBody>
      <dsp:txXfrm>
        <a:off x="1736122" y="3270020"/>
        <a:ext cx="2172539" cy="9216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BF1D00-13E1-40C4-9C63-44FCB5BC00BB}">
      <dsp:nvSpPr>
        <dsp:cNvPr id="0" name=""/>
        <dsp:cNvSpPr/>
      </dsp:nvSpPr>
      <dsp:spPr>
        <a:xfrm>
          <a:off x="2001533" y="0"/>
          <a:ext cx="4192805" cy="4192805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1C607-DA46-47C2-B829-8F9E62A66B0C}">
      <dsp:nvSpPr>
        <dsp:cNvPr id="0" name=""/>
        <dsp:cNvSpPr/>
      </dsp:nvSpPr>
      <dsp:spPr>
        <a:xfrm>
          <a:off x="2399849" y="398316"/>
          <a:ext cx="1635193" cy="16351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Handled missing values and duplicates</a:t>
          </a:r>
        </a:p>
      </dsp:txBody>
      <dsp:txXfrm>
        <a:off x="2479673" y="478140"/>
        <a:ext cx="1475545" cy="1475545"/>
      </dsp:txXfrm>
    </dsp:sp>
    <dsp:sp modelId="{E094FCDB-FED4-49D1-A1E3-946732038765}">
      <dsp:nvSpPr>
        <dsp:cNvPr id="0" name=""/>
        <dsp:cNvSpPr/>
      </dsp:nvSpPr>
      <dsp:spPr>
        <a:xfrm>
          <a:off x="4160827" y="398316"/>
          <a:ext cx="1635193" cy="1635193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Extracted features: job title keywords, hourly/fixed salary, budget</a:t>
          </a:r>
        </a:p>
      </dsp:txBody>
      <dsp:txXfrm>
        <a:off x="4240651" y="478140"/>
        <a:ext cx="1475545" cy="1475545"/>
      </dsp:txXfrm>
    </dsp:sp>
    <dsp:sp modelId="{096B9401-389F-4C5C-838A-438B4189FA45}">
      <dsp:nvSpPr>
        <dsp:cNvPr id="0" name=""/>
        <dsp:cNvSpPr/>
      </dsp:nvSpPr>
      <dsp:spPr>
        <a:xfrm>
          <a:off x="2399849" y="2159294"/>
          <a:ext cx="1635193" cy="1635193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Encoded categorical variables (country, remote, etc.)</a:t>
          </a:r>
        </a:p>
      </dsp:txBody>
      <dsp:txXfrm>
        <a:off x="2479673" y="2239118"/>
        <a:ext cx="1475545" cy="1475545"/>
      </dsp:txXfrm>
    </dsp:sp>
    <dsp:sp modelId="{2AE03F1E-50D0-400D-AF2A-742F75FF84FD}">
      <dsp:nvSpPr>
        <dsp:cNvPr id="0" name=""/>
        <dsp:cNvSpPr/>
      </dsp:nvSpPr>
      <dsp:spPr>
        <a:xfrm>
          <a:off x="4160827" y="2159294"/>
          <a:ext cx="1635193" cy="1635193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Created new columns: year, month, day of week</a:t>
          </a:r>
        </a:p>
      </dsp:txBody>
      <dsp:txXfrm>
        <a:off x="4240651" y="2239118"/>
        <a:ext cx="1475545" cy="14755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9C4647-7C1B-4D17-A2BA-407CEBDBE109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EACF26-E3DF-47D2-992A-BEB3A25A19B6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Correlation between job title keywords and salary</a:t>
          </a:r>
        </a:p>
      </dsp:txBody>
      <dsp:txXfrm>
        <a:off x="78583" y="2435142"/>
        <a:ext cx="2399612" cy="720000"/>
      </dsp:txXfrm>
    </dsp:sp>
    <dsp:sp modelId="{6700CF9B-726C-49DF-A1AB-196327376CF4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2BD1FB-B840-49A4-ABDA-EA29FB88CB8A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Identified top keywords associated with high salaries</a:t>
          </a:r>
        </a:p>
      </dsp:txBody>
      <dsp:txXfrm>
        <a:off x="2898129" y="2435142"/>
        <a:ext cx="2399612" cy="720000"/>
      </dsp:txXfrm>
    </dsp:sp>
    <dsp:sp modelId="{785825DD-55FE-46EC-81A6-3C0D25528645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5F48B9-5076-4399-A482-1BBCE5CF9443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• 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Example: 'engineer', 'data', 'consultant</a:t>
          </a:r>
          <a:r>
            <a:rPr lang="en-US" sz="1800" kern="1200" dirty="0"/>
            <a:t>'</a:t>
          </a:r>
        </a:p>
      </dsp:txBody>
      <dsp:txXfrm>
        <a:off x="5717674" y="2435142"/>
        <a:ext cx="239961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2941B-E61A-4281-B8D6-679981D9516C}">
      <dsp:nvSpPr>
        <dsp:cNvPr id="0" name=""/>
        <dsp:cNvSpPr/>
      </dsp:nvSpPr>
      <dsp:spPr>
        <a:xfrm>
          <a:off x="283413" y="482139"/>
          <a:ext cx="885691" cy="88569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59B54-D2A5-481E-9D35-8533C86F9BC6}">
      <dsp:nvSpPr>
        <dsp:cNvPr id="0" name=""/>
        <dsp:cNvSpPr/>
      </dsp:nvSpPr>
      <dsp:spPr>
        <a:xfrm>
          <a:off x="472167" y="670893"/>
          <a:ext cx="508183" cy="50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F4ED6-E9D7-408C-94EA-F0EB2C7EAADB}">
      <dsp:nvSpPr>
        <dsp:cNvPr id="0" name=""/>
        <dsp:cNvSpPr/>
      </dsp:nvSpPr>
      <dsp:spPr>
        <a:xfrm>
          <a:off x="282" y="1643702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• 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Analyzed posting frequency across categories over time</a:t>
          </a:r>
        </a:p>
      </dsp:txBody>
      <dsp:txXfrm>
        <a:off x="282" y="1643702"/>
        <a:ext cx="1451953" cy="580781"/>
      </dsp:txXfrm>
    </dsp:sp>
    <dsp:sp modelId="{0D5FEBF0-35A6-484E-BC9A-D3F735DFAA6C}">
      <dsp:nvSpPr>
        <dsp:cNvPr id="0" name=""/>
        <dsp:cNvSpPr/>
      </dsp:nvSpPr>
      <dsp:spPr>
        <a:xfrm>
          <a:off x="1989458" y="482139"/>
          <a:ext cx="885691" cy="88569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D9056-9F6D-4724-91B9-D444691F04A6}">
      <dsp:nvSpPr>
        <dsp:cNvPr id="0" name=""/>
        <dsp:cNvSpPr/>
      </dsp:nvSpPr>
      <dsp:spPr>
        <a:xfrm>
          <a:off x="2178212" y="670893"/>
          <a:ext cx="508183" cy="50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63F32-8F00-476A-B5D1-8BD142E0AAB2}">
      <dsp:nvSpPr>
        <dsp:cNvPr id="0" name=""/>
        <dsp:cNvSpPr/>
      </dsp:nvSpPr>
      <dsp:spPr>
        <a:xfrm>
          <a:off x="1706327" y="1643702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• 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Identified fast-growing categories</a:t>
          </a:r>
        </a:p>
      </dsp:txBody>
      <dsp:txXfrm>
        <a:off x="1706327" y="1643702"/>
        <a:ext cx="1451953" cy="580781"/>
      </dsp:txXfrm>
    </dsp:sp>
    <dsp:sp modelId="{4B01CD56-C76E-4DA4-AD02-0982869BE11A}">
      <dsp:nvSpPr>
        <dsp:cNvPr id="0" name=""/>
        <dsp:cNvSpPr/>
      </dsp:nvSpPr>
      <dsp:spPr>
        <a:xfrm>
          <a:off x="3695503" y="482139"/>
          <a:ext cx="885691" cy="88569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5D706-A6C1-4A46-9EFB-B37A9A5A103D}">
      <dsp:nvSpPr>
        <dsp:cNvPr id="0" name=""/>
        <dsp:cNvSpPr/>
      </dsp:nvSpPr>
      <dsp:spPr>
        <a:xfrm>
          <a:off x="3884257" y="670893"/>
          <a:ext cx="508183" cy="50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A2B4F-8C7F-4FBB-9EFD-7B612A1A4D17}">
      <dsp:nvSpPr>
        <dsp:cNvPr id="0" name=""/>
        <dsp:cNvSpPr/>
      </dsp:nvSpPr>
      <dsp:spPr>
        <a:xfrm>
          <a:off x="3412372" y="1643702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Visualization: line chart by month</a:t>
          </a:r>
        </a:p>
      </dsp:txBody>
      <dsp:txXfrm>
        <a:off x="3412372" y="1643702"/>
        <a:ext cx="1451953" cy="5807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CD5CFA-8EB5-4B9A-B21E-CDF15C7C5624}">
      <dsp:nvSpPr>
        <dsp:cNvPr id="0" name=""/>
        <dsp:cNvSpPr/>
      </dsp:nvSpPr>
      <dsp:spPr>
        <a:xfrm>
          <a:off x="1044902" y="158355"/>
          <a:ext cx="628857" cy="6288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DE7462-09BC-47BC-99E2-90DEB9F62553}">
      <dsp:nvSpPr>
        <dsp:cNvPr id="0" name=""/>
        <dsp:cNvSpPr/>
      </dsp:nvSpPr>
      <dsp:spPr>
        <a:xfrm>
          <a:off x="660600" y="996910"/>
          <a:ext cx="1397460" cy="55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Built forecasting models (Prophet, ARIMA, LSTM</a:t>
          </a:r>
          <a:r>
            <a:rPr lang="en-US" sz="1100" kern="1200" dirty="0"/>
            <a:t>)</a:t>
          </a:r>
        </a:p>
      </dsp:txBody>
      <dsp:txXfrm>
        <a:off x="660600" y="996910"/>
        <a:ext cx="1397460" cy="558984"/>
      </dsp:txXfrm>
    </dsp:sp>
    <dsp:sp modelId="{B81BD1BC-114A-495D-981F-B607410A52D2}">
      <dsp:nvSpPr>
        <dsp:cNvPr id="0" name=""/>
        <dsp:cNvSpPr/>
      </dsp:nvSpPr>
      <dsp:spPr>
        <a:xfrm>
          <a:off x="2686919" y="158355"/>
          <a:ext cx="628857" cy="6288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03A78-BF8E-4397-9081-05CA53AAF3E1}">
      <dsp:nvSpPr>
        <dsp:cNvPr id="0" name=""/>
        <dsp:cNvSpPr/>
      </dsp:nvSpPr>
      <dsp:spPr>
        <a:xfrm>
          <a:off x="2302617" y="996910"/>
          <a:ext cx="1397460" cy="55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Predicted monthly demand for job roles</a:t>
          </a:r>
        </a:p>
      </dsp:txBody>
      <dsp:txXfrm>
        <a:off x="2302617" y="996910"/>
        <a:ext cx="1397460" cy="558984"/>
      </dsp:txXfrm>
    </dsp:sp>
    <dsp:sp modelId="{3AEAF0C7-637C-472D-AE88-BF40BAF7C9A4}">
      <dsp:nvSpPr>
        <dsp:cNvPr id="0" name=""/>
        <dsp:cNvSpPr/>
      </dsp:nvSpPr>
      <dsp:spPr>
        <a:xfrm>
          <a:off x="1865910" y="1905260"/>
          <a:ext cx="628857" cy="6288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FEDD5-ED08-4242-A60A-B2F281478C26}">
      <dsp:nvSpPr>
        <dsp:cNvPr id="0" name=""/>
        <dsp:cNvSpPr/>
      </dsp:nvSpPr>
      <dsp:spPr>
        <a:xfrm>
          <a:off x="1481609" y="2743814"/>
          <a:ext cx="1397460" cy="55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Example: Data Scientist, ML Engineer roles increasing</a:t>
          </a:r>
        </a:p>
      </dsp:txBody>
      <dsp:txXfrm>
        <a:off x="1481609" y="2743814"/>
        <a:ext cx="1397460" cy="5589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CAF74-718E-465A-A109-9B78EC25F721}">
      <dsp:nvSpPr>
        <dsp:cNvPr id="0" name=""/>
        <dsp:cNvSpPr/>
      </dsp:nvSpPr>
      <dsp:spPr>
        <a:xfrm>
          <a:off x="518185" y="768902"/>
          <a:ext cx="1475437" cy="1475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676043-4003-4A5D-B089-CFBC4F081AEB}">
      <dsp:nvSpPr>
        <dsp:cNvPr id="0" name=""/>
        <dsp:cNvSpPr/>
      </dsp:nvSpPr>
      <dsp:spPr>
        <a:xfrm>
          <a:off x="832623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5EF56A-FB7C-478A-BFEE-0D5AF066EE03}">
      <dsp:nvSpPr>
        <dsp:cNvPr id="0" name=""/>
        <dsp:cNvSpPr/>
      </dsp:nvSpPr>
      <dsp:spPr>
        <a:xfrm>
          <a:off x="46529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Content-based recommendation using job descriptions</a:t>
          </a:r>
        </a:p>
      </dsp:txBody>
      <dsp:txXfrm>
        <a:off x="46529" y="2703902"/>
        <a:ext cx="2418750" cy="720000"/>
      </dsp:txXfrm>
    </dsp:sp>
    <dsp:sp modelId="{744A68B7-7AE5-4E4E-97BD-D168EB1E0CC4}">
      <dsp:nvSpPr>
        <dsp:cNvPr id="0" name=""/>
        <dsp:cNvSpPr/>
      </dsp:nvSpPr>
      <dsp:spPr>
        <a:xfrm>
          <a:off x="3360216" y="768902"/>
          <a:ext cx="1475437" cy="1475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79116-0C70-4668-9917-B9EFDE1F8F31}">
      <dsp:nvSpPr>
        <dsp:cNvPr id="0" name=""/>
        <dsp:cNvSpPr/>
      </dsp:nvSpPr>
      <dsp:spPr>
        <a:xfrm>
          <a:off x="3674654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65D53-FF9B-42B8-9F66-1E9A55B71200}">
      <dsp:nvSpPr>
        <dsp:cNvPr id="0" name=""/>
        <dsp:cNvSpPr/>
      </dsp:nvSpPr>
      <dsp:spPr>
        <a:xfrm>
          <a:off x="2888560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• 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TF-IDF + Cosine similarity for matching</a:t>
          </a:r>
        </a:p>
      </dsp:txBody>
      <dsp:txXfrm>
        <a:off x="2888560" y="2703902"/>
        <a:ext cx="2418750" cy="720000"/>
      </dsp:txXfrm>
    </dsp:sp>
    <dsp:sp modelId="{CBBD9A2C-20FF-40B5-9C05-5BF6B1D96E0F}">
      <dsp:nvSpPr>
        <dsp:cNvPr id="0" name=""/>
        <dsp:cNvSpPr/>
      </dsp:nvSpPr>
      <dsp:spPr>
        <a:xfrm>
          <a:off x="6202248" y="768902"/>
          <a:ext cx="1475437" cy="1475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70981-3FF8-4AFB-A658-3D8142EF6012}">
      <dsp:nvSpPr>
        <dsp:cNvPr id="0" name=""/>
        <dsp:cNvSpPr/>
      </dsp:nvSpPr>
      <dsp:spPr>
        <a:xfrm>
          <a:off x="6516685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72451-6723-4BC5-97EB-23CF78037C96}">
      <dsp:nvSpPr>
        <dsp:cNvPr id="0" name=""/>
        <dsp:cNvSpPr/>
      </dsp:nvSpPr>
      <dsp:spPr>
        <a:xfrm>
          <a:off x="5730591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• 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Suggested top similar jobs for user input</a:t>
          </a:r>
        </a:p>
      </dsp:txBody>
      <dsp:txXfrm>
        <a:off x="5730591" y="2703902"/>
        <a:ext cx="24187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0E199-C04B-401B-BC45-B195CD66751B}">
      <dsp:nvSpPr>
        <dsp:cNvPr id="0" name=""/>
        <dsp:cNvSpPr/>
      </dsp:nvSpPr>
      <dsp:spPr>
        <a:xfrm>
          <a:off x="376311" y="638941"/>
          <a:ext cx="613828" cy="6138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60DF5-BE93-4916-8CFC-29C1492263E5}">
      <dsp:nvSpPr>
        <dsp:cNvPr id="0" name=""/>
        <dsp:cNvSpPr/>
      </dsp:nvSpPr>
      <dsp:spPr>
        <a:xfrm>
          <a:off x="1194" y="1457419"/>
          <a:ext cx="1364062" cy="54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Designed </a:t>
          </a:r>
          <a:r>
            <a:rPr lang="en-US" sz="1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Streamlit</a:t>
          </a: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dashboard to update monthly</a:t>
          </a:r>
        </a:p>
      </dsp:txBody>
      <dsp:txXfrm>
        <a:off x="1194" y="1457419"/>
        <a:ext cx="1364062" cy="545625"/>
      </dsp:txXfrm>
    </dsp:sp>
    <dsp:sp modelId="{6965403C-BDE3-4333-8C1E-5638C0742D58}">
      <dsp:nvSpPr>
        <dsp:cNvPr id="0" name=""/>
        <dsp:cNvSpPr/>
      </dsp:nvSpPr>
      <dsp:spPr>
        <a:xfrm>
          <a:off x="1979084" y="638941"/>
          <a:ext cx="613828" cy="6138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142DAD-64B9-4013-A1E7-6E1449787239}">
      <dsp:nvSpPr>
        <dsp:cNvPr id="0" name=""/>
        <dsp:cNvSpPr/>
      </dsp:nvSpPr>
      <dsp:spPr>
        <a:xfrm>
          <a:off x="1603967" y="1457419"/>
          <a:ext cx="1364062" cy="54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Visualized trends in salary, categories, and remote work</a:t>
          </a:r>
        </a:p>
      </dsp:txBody>
      <dsp:txXfrm>
        <a:off x="1603967" y="1457419"/>
        <a:ext cx="1364062" cy="545625"/>
      </dsp:txXfrm>
    </dsp:sp>
    <dsp:sp modelId="{FD702DB0-4A18-4F5C-9D74-7E85EB018A14}">
      <dsp:nvSpPr>
        <dsp:cNvPr id="0" name=""/>
        <dsp:cNvSpPr/>
      </dsp:nvSpPr>
      <dsp:spPr>
        <a:xfrm>
          <a:off x="3581858" y="638941"/>
          <a:ext cx="613828" cy="6138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281E1-F546-4B4D-95E5-E7E7C587D476}">
      <dsp:nvSpPr>
        <dsp:cNvPr id="0" name=""/>
        <dsp:cNvSpPr/>
      </dsp:nvSpPr>
      <dsp:spPr>
        <a:xfrm>
          <a:off x="3206741" y="1457419"/>
          <a:ext cx="1364062" cy="54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• </a:t>
          </a: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Automated with data pipeline for real-time updates</a:t>
          </a:r>
        </a:p>
      </dsp:txBody>
      <dsp:txXfrm>
        <a:off x="3206741" y="1457419"/>
        <a:ext cx="1364062" cy="5456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5CABB-78E4-4BE3-8ADB-136E5BD3B90B}">
      <dsp:nvSpPr>
        <dsp:cNvPr id="0" name=""/>
        <dsp:cNvSpPr/>
      </dsp:nvSpPr>
      <dsp:spPr>
        <a:xfrm>
          <a:off x="1318919" y="217521"/>
          <a:ext cx="779150" cy="7791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9AFA0-F63C-4BF9-BBC7-C5D28AE07A4A}">
      <dsp:nvSpPr>
        <dsp:cNvPr id="0" name=""/>
        <dsp:cNvSpPr/>
      </dsp:nvSpPr>
      <dsp:spPr>
        <a:xfrm>
          <a:off x="842772" y="1256397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Analyzed remote vs onsite job postings over time</a:t>
          </a:r>
        </a:p>
      </dsp:txBody>
      <dsp:txXfrm>
        <a:off x="842772" y="1256397"/>
        <a:ext cx="1731445" cy="692578"/>
      </dsp:txXfrm>
    </dsp:sp>
    <dsp:sp modelId="{E2D5D62F-B131-4C47-9C28-5C2781D37323}">
      <dsp:nvSpPr>
        <dsp:cNvPr id="0" name=""/>
        <dsp:cNvSpPr/>
      </dsp:nvSpPr>
      <dsp:spPr>
        <a:xfrm>
          <a:off x="3353367" y="217521"/>
          <a:ext cx="779150" cy="7791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939E94-6EFB-43E2-851C-E4D7A6188BD0}">
      <dsp:nvSpPr>
        <dsp:cNvPr id="0" name=""/>
        <dsp:cNvSpPr/>
      </dsp:nvSpPr>
      <dsp:spPr>
        <a:xfrm>
          <a:off x="2877220" y="1256397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•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Found increase in remote opportunities post-pandemic</a:t>
          </a:r>
        </a:p>
      </dsp:txBody>
      <dsp:txXfrm>
        <a:off x="2877220" y="1256397"/>
        <a:ext cx="1731445" cy="692578"/>
      </dsp:txXfrm>
    </dsp:sp>
    <dsp:sp modelId="{4FDD6DD2-F36E-49E9-A556-CC00E654E335}">
      <dsp:nvSpPr>
        <dsp:cNvPr id="0" name=""/>
        <dsp:cNvSpPr/>
      </dsp:nvSpPr>
      <dsp:spPr>
        <a:xfrm>
          <a:off x="5387816" y="217521"/>
          <a:ext cx="779150" cy="7791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150D2-5406-4565-AD74-4001DFC625EF}">
      <dsp:nvSpPr>
        <dsp:cNvPr id="0" name=""/>
        <dsp:cNvSpPr/>
      </dsp:nvSpPr>
      <dsp:spPr>
        <a:xfrm>
          <a:off x="4911668" y="1256397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•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Visualization: line chart by month</a:t>
          </a:r>
        </a:p>
      </dsp:txBody>
      <dsp:txXfrm>
        <a:off x="4911668" y="1256397"/>
        <a:ext cx="1731445" cy="6925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B4764-AE46-44A7-95EC-767B018A9011}">
      <dsp:nvSpPr>
        <dsp:cNvPr id="0" name=""/>
        <dsp:cNvSpPr/>
      </dsp:nvSpPr>
      <dsp:spPr>
        <a:xfrm>
          <a:off x="1986914" y="203595"/>
          <a:ext cx="659707" cy="6597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11DF8C-BEE8-40A5-80FC-5E116BAF25D9}">
      <dsp:nvSpPr>
        <dsp:cNvPr id="0" name=""/>
        <dsp:cNvSpPr/>
      </dsp:nvSpPr>
      <dsp:spPr>
        <a:xfrm>
          <a:off x="1583760" y="1083265"/>
          <a:ext cx="1466015" cy="586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Predicted future demand using forecasting models</a:t>
          </a:r>
        </a:p>
      </dsp:txBody>
      <dsp:txXfrm>
        <a:off x="1583760" y="1083265"/>
        <a:ext cx="1466015" cy="586406"/>
      </dsp:txXfrm>
    </dsp:sp>
    <dsp:sp modelId="{C64A62B0-5A55-46C3-B36E-88D81339F247}">
      <dsp:nvSpPr>
        <dsp:cNvPr id="0" name=""/>
        <dsp:cNvSpPr/>
      </dsp:nvSpPr>
      <dsp:spPr>
        <a:xfrm>
          <a:off x="3709482" y="203595"/>
          <a:ext cx="659707" cy="6597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2763B-7D1F-416F-9C17-0DBFB810DD64}">
      <dsp:nvSpPr>
        <dsp:cNvPr id="0" name=""/>
        <dsp:cNvSpPr/>
      </dsp:nvSpPr>
      <dsp:spPr>
        <a:xfrm>
          <a:off x="3306328" y="1083265"/>
          <a:ext cx="1466015" cy="586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Exported insights and recommendations</a:t>
          </a:r>
        </a:p>
      </dsp:txBody>
      <dsp:txXfrm>
        <a:off x="3306328" y="1083265"/>
        <a:ext cx="1466015" cy="586406"/>
      </dsp:txXfrm>
    </dsp:sp>
    <dsp:sp modelId="{A7746D84-8C7E-4A78-AB36-6636B234913F}">
      <dsp:nvSpPr>
        <dsp:cNvPr id="0" name=""/>
        <dsp:cNvSpPr/>
      </dsp:nvSpPr>
      <dsp:spPr>
        <a:xfrm>
          <a:off x="5432051" y="203595"/>
          <a:ext cx="659707" cy="6597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7E5EA-A106-4150-82E1-2C5F9680AF0D}">
      <dsp:nvSpPr>
        <dsp:cNvPr id="0" name=""/>
        <dsp:cNvSpPr/>
      </dsp:nvSpPr>
      <dsp:spPr>
        <a:xfrm>
          <a:off x="5028897" y="1083265"/>
          <a:ext cx="1466015" cy="586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• </a:t>
          </a: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Provided scenarios for job seekers and employers</a:t>
          </a:r>
        </a:p>
      </dsp:txBody>
      <dsp:txXfrm>
        <a:off x="5028897" y="1083265"/>
        <a:ext cx="1466015" cy="586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2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48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5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27" y="3399769"/>
            <a:ext cx="7980565" cy="77584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Market Analysis &amp; Recommendation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5590" y="4171528"/>
            <a:ext cx="6872818" cy="22756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Nexthikes</a:t>
            </a: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internship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khushnaz</a:t>
            </a:r>
            <a:endParaRPr lang="en-US" sz="11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7257560" y="0"/>
            <a:ext cx="1886211" cy="2174333"/>
            <a:chOff x="-305" y="-4155"/>
            <a:chExt cx="2514948" cy="2174333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Video 4" descr="People Discussing">
            <a:extLst>
              <a:ext uri="{FF2B5EF4-FFF2-40B4-BE49-F238E27FC236}">
                <a16:creationId xmlns:a16="http://schemas.microsoft.com/office/drawing/2014/main" id="{F559E958-AC56-E165-993F-DCE2906A30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781" r="21004" b="-1"/>
          <a:stretch>
            <a:fillRect/>
          </a:stretch>
        </p:blipFill>
        <p:spPr>
          <a:xfrm>
            <a:off x="2652508" y="320231"/>
            <a:ext cx="3792893" cy="283656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322879"/>
            <a:ext cx="2533818" cy="2535121"/>
            <a:chOff x="-305" y="-1"/>
            <a:chExt cx="3832880" cy="2876136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IN" sz="3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6 – Monthly Dashboard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CE13EA-3DD0-0274-E74F-4058371411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799974"/>
              </p:ext>
            </p:extLst>
          </p:nvPr>
        </p:nvGraphicFramePr>
        <p:xfrm>
          <a:off x="2" y="1576447"/>
          <a:ext cx="4571998" cy="2641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C7D1EB-532D-B6EF-2206-1041FD186B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3733" t="42095" r="18133" b="4151"/>
          <a:stretch>
            <a:fillRect/>
          </a:stretch>
        </p:blipFill>
        <p:spPr>
          <a:xfrm>
            <a:off x="4795206" y="1576448"/>
            <a:ext cx="4571998" cy="2216444"/>
          </a:xfrm>
          <a:prstGeom prst="rect">
            <a:avLst/>
          </a:prstGeom>
        </p:spPr>
      </p:pic>
      <p:pic>
        <p:nvPicPr>
          <p:cNvPr id="8" name="Picture 7" descr="A graph on a white background&#10;&#10;AI-generated content may be incorrect.">
            <a:extLst>
              <a:ext uri="{FF2B5EF4-FFF2-40B4-BE49-F238E27FC236}">
                <a16:creationId xmlns:a16="http://schemas.microsoft.com/office/drawing/2014/main" id="{1ABC7446-7F88-D03A-85A5-3040FB06A1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134" t="31582" r="10934" b="6055"/>
          <a:stretch>
            <a:fillRect/>
          </a:stretch>
        </p:blipFill>
        <p:spPr>
          <a:xfrm>
            <a:off x="-1" y="3792891"/>
            <a:ext cx="6851904" cy="30651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7 – Remote Work Trends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C07BAA-B5E5-5463-B258-452E8CE5E7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7694297"/>
              </p:ext>
            </p:extLst>
          </p:nvPr>
        </p:nvGraphicFramePr>
        <p:xfrm>
          <a:off x="2" y="1576447"/>
          <a:ext cx="7485886" cy="2166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5F786C-5338-C9D8-3014-DEAABAAFFF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250" t="21659" r="11733" b="1938"/>
          <a:stretch>
            <a:fillRect/>
          </a:stretch>
        </p:blipFill>
        <p:spPr>
          <a:xfrm>
            <a:off x="219456" y="3645408"/>
            <a:ext cx="8887966" cy="32125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IN" sz="3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8 – Future Job Market Trends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64FAC9-6451-7B7D-9989-BF8B3DEB57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7421010"/>
              </p:ext>
            </p:extLst>
          </p:nvPr>
        </p:nvGraphicFramePr>
        <p:xfrm>
          <a:off x="483042" y="1755648"/>
          <a:ext cx="8078673" cy="1873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EB899D-8E91-FF27-1481-948AE6EA913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200" t="34310" r="10400"/>
          <a:stretch>
            <a:fillRect/>
          </a:stretch>
        </p:blipFill>
        <p:spPr>
          <a:xfrm>
            <a:off x="134113" y="3629406"/>
            <a:ext cx="8910644" cy="32285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IN" sz="3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Deployment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59C1E1-A1B5-E1F2-3194-4BF30B4646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039297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B0C367-4D43-167E-258A-0B1EE32487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300"/>
          <a:stretch>
            <a:fillRect/>
          </a:stretch>
        </p:blipFill>
        <p:spPr>
          <a:xfrm>
            <a:off x="97536" y="3596966"/>
            <a:ext cx="4380739" cy="2584378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61F1B3-0DA7-A430-863E-396E50EB4A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83" t="-55360" r="1083" b="20933"/>
          <a:stretch>
            <a:fillRect/>
          </a:stretch>
        </p:blipFill>
        <p:spPr>
          <a:xfrm>
            <a:off x="4755871" y="2066468"/>
            <a:ext cx="4070073" cy="35540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7710" y="0"/>
            <a:ext cx="6858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459486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B00EEA-6217-A446-463D-D27D771426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8" t="7271" r="1066" b="-2480"/>
          <a:stretch>
            <a:fillRect/>
          </a:stretch>
        </p:blipFill>
        <p:spPr>
          <a:xfrm>
            <a:off x="97536" y="121653"/>
            <a:ext cx="4380739" cy="313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IN" sz="3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895BFC-C347-1540-84B5-336BC823A9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208070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134BD6-77DE-5F57-1E3C-9AB3B2B8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118" y="735106"/>
            <a:ext cx="7540322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8493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IN" sz="3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58B4709A-169D-E4D9-1107-725D97DE0B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896812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IN" sz="3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19C9B931-0121-255D-EC37-101EA9257F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31322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IN" sz="3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 – Salary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F4CC9B-79CE-ED8E-FF21-6D5435ADD1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668265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7BED99-49CF-9F72-D3D2-87B7F6FC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64" t="20812" r="21361"/>
          <a:stretch>
            <a:fillRect/>
          </a:stretch>
        </p:blipFill>
        <p:spPr>
          <a:xfrm>
            <a:off x="291016" y="0"/>
            <a:ext cx="6292664" cy="2692392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86D73B-2BBF-DC35-68FF-B416DE14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78" t="26996" r="21632"/>
          <a:stretch>
            <a:fillRect/>
          </a:stretch>
        </p:blipFill>
        <p:spPr>
          <a:xfrm>
            <a:off x="97536" y="3154879"/>
            <a:ext cx="8755448" cy="370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26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 – Emerging Job Categories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E6FD27-C674-D345-816B-9FC4266C21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267816"/>
              </p:ext>
            </p:extLst>
          </p:nvPr>
        </p:nvGraphicFramePr>
        <p:xfrm>
          <a:off x="256033" y="1767841"/>
          <a:ext cx="4864608" cy="2706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7AF433-2263-CD1D-E19F-7C2F6381B05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733" t="27116" r="19601" b="15160"/>
          <a:stretch>
            <a:fillRect/>
          </a:stretch>
        </p:blipFill>
        <p:spPr>
          <a:xfrm>
            <a:off x="3669792" y="4021169"/>
            <a:ext cx="5364480" cy="28370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457201"/>
            <a:ext cx="4360680" cy="1556870"/>
          </a:xfrm>
        </p:spPr>
        <p:txBody>
          <a:bodyPr anchor="b"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3 – Predict High-Demand Roles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FB7E0F-6827-C1BB-52A1-85C1B0B6AC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00" t="41752" r="18933"/>
          <a:stretch>
            <a:fillRect/>
          </a:stretch>
        </p:blipFill>
        <p:spPr>
          <a:xfrm>
            <a:off x="5212977" y="1161411"/>
            <a:ext cx="3331499" cy="1947509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6C6528-A349-DD0F-0BD5-3D4EF6159B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33" t="23380" r="18000" b="6155"/>
          <a:stretch>
            <a:fillRect/>
          </a:stretch>
        </p:blipFill>
        <p:spPr>
          <a:xfrm>
            <a:off x="4949952" y="3749080"/>
            <a:ext cx="3583757" cy="212746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800"/>
            <a:ext cx="6115049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9898F5-1398-624F-1A7B-C05DA7777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3907334"/>
              </p:ext>
            </p:extLst>
          </p:nvPr>
        </p:nvGraphicFramePr>
        <p:xfrm>
          <a:off x="852297" y="2277036"/>
          <a:ext cx="4360679" cy="3461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4 – Salary by Country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5" y="1622745"/>
            <a:ext cx="4108704" cy="2022663"/>
          </a:xfrm>
        </p:spPr>
        <p:txBody>
          <a:bodyPr anchor="ctr">
            <a:norm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Computed average hourly rate per country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Visualization: Choropleth map &amp; bar chart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Identified top-paying countries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380E50-9E05-C36D-5536-D344814E54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67" t="23395" r="20533" b="13249"/>
          <a:stretch>
            <a:fillRect/>
          </a:stretch>
        </p:blipFill>
        <p:spPr>
          <a:xfrm>
            <a:off x="3974592" y="1616054"/>
            <a:ext cx="5169408" cy="3090058"/>
          </a:xfrm>
          <a:prstGeom prst="rect">
            <a:avLst/>
          </a:prstGeom>
        </p:spPr>
      </p:pic>
      <p:pic>
        <p:nvPicPr>
          <p:cNvPr id="7" name="Picture 6" descr="A map of the world&#10;&#10;AI-generated content may be incorrect.">
            <a:extLst>
              <a:ext uri="{FF2B5EF4-FFF2-40B4-BE49-F238E27FC236}">
                <a16:creationId xmlns:a16="http://schemas.microsoft.com/office/drawing/2014/main" id="{CDA94CC2-B380-6401-D6C8-29910143E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3826932"/>
            <a:ext cx="9144000" cy="31623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5 – Job Recommendation System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A5153707-1B01-DE5E-4FD5-F156071FE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0362150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413</Words>
  <Application>Microsoft Office PowerPoint</Application>
  <PresentationFormat>On-screen Show (4:3)</PresentationFormat>
  <Paragraphs>57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Times New Roman</vt:lpstr>
      <vt:lpstr>Office Theme</vt:lpstr>
      <vt:lpstr>Job Market Analysis &amp; Recommendation System</vt:lpstr>
      <vt:lpstr>Project Overview</vt:lpstr>
      <vt:lpstr>Data Preprocessing</vt:lpstr>
      <vt:lpstr>Task 1 – Salary Analysis</vt:lpstr>
      <vt:lpstr>PowerPoint Presentation</vt:lpstr>
      <vt:lpstr>Task 2 – Emerging Job Categories</vt:lpstr>
      <vt:lpstr>Task 3 – Predict High-Demand Roles</vt:lpstr>
      <vt:lpstr>Task 4 – Salary by Country</vt:lpstr>
      <vt:lpstr>Task 5 – Job Recommendation System</vt:lpstr>
      <vt:lpstr>Task 6 – Monthly Dashboard</vt:lpstr>
      <vt:lpstr>Task 7 – Remote Work Trends</vt:lpstr>
      <vt:lpstr>Task 8 – Future Job Market Trends</vt:lpstr>
      <vt:lpstr>Web Deployment</vt:lpstr>
      <vt:lpstr>PowerPoint Presentation</vt:lpstr>
      <vt:lpstr>Conclusion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khushnaz</dc:creator>
  <cp:keywords/>
  <dc:description>generated using python-pptx</dc:description>
  <cp:lastModifiedBy>khushnaz khan</cp:lastModifiedBy>
  <cp:revision>2</cp:revision>
  <dcterms:created xsi:type="dcterms:W3CDTF">2013-01-27T09:14:16Z</dcterms:created>
  <dcterms:modified xsi:type="dcterms:W3CDTF">2025-09-05T18:04:18Z</dcterms:modified>
  <cp:category/>
</cp:coreProperties>
</file>